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diagrams/data4.xml" ContentType="application/vnd.openxmlformats-officedocument.drawingml.diagramData+xml"/>
  <Override PartName="/ppt/diagrams/data1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quickStyle5.xml" ContentType="application/vnd.openxmlformats-officedocument.drawingml.diagramStyle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colors5.xml" ContentType="application/vnd.openxmlformats-officedocument.drawingml.diagramColors+xml"/>
  <Override PartName="/ppt/diagrams/layout7.xml" ContentType="application/vnd.openxmlformats-officedocument.drawingml.diagramLayout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layout5.xml" ContentType="application/vnd.openxmlformats-officedocument.drawingml.diagramLayout+xml"/>
  <Override PartName="/ppt/diagrams/drawing5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theme/theme1.xml" ContentType="application/vnd.openxmlformats-officedocument.theme+xml"/>
  <Override PartName="/ppt/diagrams/quickStyle7.xml" ContentType="application/vnd.openxmlformats-officedocument.drawingml.diagramStyle+xml"/>
  <Override PartName="/ppt/media/image2.jpg" ContentType="image/png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rawing8.xml" ContentType="application/vnd.ms-office.drawingml.diagramDrawing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6" r:id="rId3"/>
    <p:sldId id="258" r:id="rId4"/>
    <p:sldId id="259" r:id="rId5"/>
    <p:sldId id="282" r:id="rId6"/>
    <p:sldId id="287" r:id="rId7"/>
    <p:sldId id="288" r:id="rId8"/>
    <p:sldId id="289" r:id="rId9"/>
    <p:sldId id="290" r:id="rId10"/>
    <p:sldId id="291" r:id="rId11"/>
    <p:sldId id="284" r:id="rId12"/>
    <p:sldId id="292" r:id="rId13"/>
    <p:sldId id="293" r:id="rId14"/>
    <p:sldId id="263" r:id="rId15"/>
    <p:sldId id="294" r:id="rId16"/>
    <p:sldId id="295" r:id="rId17"/>
    <p:sldId id="296" r:id="rId18"/>
    <p:sldId id="297" r:id="rId19"/>
    <p:sldId id="298" r:id="rId20"/>
    <p:sldId id="264" r:id="rId21"/>
    <p:sldId id="301" r:id="rId22"/>
    <p:sldId id="299" r:id="rId23"/>
    <p:sldId id="300" r:id="rId24"/>
    <p:sldId id="302" r:id="rId25"/>
    <p:sldId id="281" r:id="rId26"/>
    <p:sldId id="303" r:id="rId27"/>
    <p:sldId id="310" r:id="rId28"/>
    <p:sldId id="309" r:id="rId29"/>
    <p:sldId id="308" r:id="rId30"/>
    <p:sldId id="307" r:id="rId31"/>
    <p:sldId id="306" r:id="rId32"/>
    <p:sldId id="305" r:id="rId33"/>
    <p:sldId id="304" r:id="rId34"/>
    <p:sldId id="266" r:id="rId35"/>
    <p:sldId id="280" r:id="rId36"/>
    <p:sldId id="278" r:id="rId37"/>
    <p:sldId id="279" r:id="rId38"/>
    <p:sldId id="311" r:id="rId39"/>
    <p:sldId id="312" r:id="rId40"/>
    <p:sldId id="313" r:id="rId41"/>
    <p:sldId id="314" r:id="rId42"/>
    <p:sldId id="315" r:id="rId43"/>
    <p:sldId id="273" r:id="rId44"/>
    <p:sldId id="274" r:id="rId45"/>
    <p:sldId id="27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67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5.png"/><Relationship Id="rId7" Type="http://schemas.openxmlformats.org/officeDocument/2006/relationships/image" Target="../media/image46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1.svg"/><Relationship Id="rId4" Type="http://schemas.openxmlformats.org/officeDocument/2006/relationships/image" Target="../media/image76.svg"/><Relationship Id="rId9" Type="http://schemas.openxmlformats.org/officeDocument/2006/relationships/image" Target="../media/image80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svg"/><Relationship Id="rId1" Type="http://schemas.openxmlformats.org/officeDocument/2006/relationships/image" Target="../media/image60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5.png"/><Relationship Id="rId7" Type="http://schemas.openxmlformats.org/officeDocument/2006/relationships/image" Target="../media/image46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1.svg"/><Relationship Id="rId4" Type="http://schemas.openxmlformats.org/officeDocument/2006/relationships/image" Target="../media/image76.svg"/><Relationship Id="rId9" Type="http://schemas.openxmlformats.org/officeDocument/2006/relationships/image" Target="../media/image80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95F567-722A-44E7-854D-A9A630E2019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F1B9CB8-5546-4E1D-AE04-CF12D9ECF28D}">
      <dgm:prSet/>
      <dgm:spPr/>
      <dgm:t>
        <a:bodyPr/>
        <a:lstStyle/>
        <a:p>
          <a:r>
            <a:rPr lang="en-US"/>
            <a:t>SQL Databas</a:t>
          </a:r>
        </a:p>
      </dgm:t>
    </dgm:pt>
    <dgm:pt modelId="{2CDCCD01-A850-4FBB-9F6D-C9372AE33803}" type="parTrans" cxnId="{67A25278-DFF9-42BF-9D4C-70A4E29FF715}">
      <dgm:prSet/>
      <dgm:spPr/>
      <dgm:t>
        <a:bodyPr/>
        <a:lstStyle/>
        <a:p>
          <a:endParaRPr lang="en-US"/>
        </a:p>
      </dgm:t>
    </dgm:pt>
    <dgm:pt modelId="{EF0BE72B-71FE-4A21-9FB6-6CFC5A4F10A1}" type="sibTrans" cxnId="{67A25278-DFF9-42BF-9D4C-70A4E29FF715}">
      <dgm:prSet/>
      <dgm:spPr/>
      <dgm:t>
        <a:bodyPr/>
        <a:lstStyle/>
        <a:p>
          <a:endParaRPr lang="en-US"/>
        </a:p>
      </dgm:t>
    </dgm:pt>
    <dgm:pt modelId="{1C7AD73B-3A0A-403A-A84E-C011C71E64A1}">
      <dgm:prSet/>
      <dgm:spPr/>
      <dgm:t>
        <a:bodyPr/>
        <a:lstStyle/>
        <a:p>
          <a:r>
            <a:rPr lang="en-US"/>
            <a:t>Data Warehouse</a:t>
          </a:r>
        </a:p>
      </dgm:t>
    </dgm:pt>
    <dgm:pt modelId="{7D4A70E7-DD67-4CC4-AE81-E3DD4D0E7612}" type="parTrans" cxnId="{38B08031-9904-4C7E-A03B-B38046B3334C}">
      <dgm:prSet/>
      <dgm:spPr/>
      <dgm:t>
        <a:bodyPr/>
        <a:lstStyle/>
        <a:p>
          <a:endParaRPr lang="en-US"/>
        </a:p>
      </dgm:t>
    </dgm:pt>
    <dgm:pt modelId="{E18B7052-91D9-4649-965B-A6F90075E110}" type="sibTrans" cxnId="{38B08031-9904-4C7E-A03B-B38046B3334C}">
      <dgm:prSet/>
      <dgm:spPr/>
      <dgm:t>
        <a:bodyPr/>
        <a:lstStyle/>
        <a:p>
          <a:endParaRPr lang="en-US"/>
        </a:p>
      </dgm:t>
    </dgm:pt>
    <dgm:pt modelId="{E02601F5-DC08-4E56-8307-5DCEE38E132E}">
      <dgm:prSet/>
      <dgm:spPr/>
      <dgm:t>
        <a:bodyPr/>
        <a:lstStyle/>
        <a:p>
          <a:r>
            <a:rPr lang="en-US"/>
            <a:t>  SSIS ETL</a:t>
          </a:r>
        </a:p>
      </dgm:t>
    </dgm:pt>
    <dgm:pt modelId="{DFAC5DAA-12E1-4BF8-B461-267771350E81}" type="parTrans" cxnId="{11B27E41-0D35-41D5-942D-A41E0AD8A5DA}">
      <dgm:prSet/>
      <dgm:spPr/>
      <dgm:t>
        <a:bodyPr/>
        <a:lstStyle/>
        <a:p>
          <a:endParaRPr lang="en-US"/>
        </a:p>
      </dgm:t>
    </dgm:pt>
    <dgm:pt modelId="{BC89A540-9A8A-431B-AD83-2B0C555BE86F}" type="sibTrans" cxnId="{11B27E41-0D35-41D5-942D-A41E0AD8A5DA}">
      <dgm:prSet/>
      <dgm:spPr/>
      <dgm:t>
        <a:bodyPr/>
        <a:lstStyle/>
        <a:p>
          <a:endParaRPr lang="en-US"/>
        </a:p>
      </dgm:t>
    </dgm:pt>
    <dgm:pt modelId="{6EE03854-DBFA-4642-8975-D21B9FF0B1DA}">
      <dgm:prSet/>
      <dgm:spPr/>
      <dgm:t>
        <a:bodyPr/>
        <a:lstStyle/>
        <a:p>
          <a:r>
            <a:rPr lang="en-US"/>
            <a:t>SSRS Reporting</a:t>
          </a:r>
        </a:p>
      </dgm:t>
    </dgm:pt>
    <dgm:pt modelId="{4AE832B3-1A34-4DCF-B9DB-DA9B7EB883CE}" type="parTrans" cxnId="{E2D1C57C-0466-45D4-9648-D539C941C00F}">
      <dgm:prSet/>
      <dgm:spPr/>
      <dgm:t>
        <a:bodyPr/>
        <a:lstStyle/>
        <a:p>
          <a:endParaRPr lang="en-US"/>
        </a:p>
      </dgm:t>
    </dgm:pt>
    <dgm:pt modelId="{137713BC-DC3D-4974-9FCA-C891E97AD8DB}" type="sibTrans" cxnId="{E2D1C57C-0466-45D4-9648-D539C941C00F}">
      <dgm:prSet/>
      <dgm:spPr/>
      <dgm:t>
        <a:bodyPr/>
        <a:lstStyle/>
        <a:p>
          <a:endParaRPr lang="en-US"/>
        </a:p>
      </dgm:t>
    </dgm:pt>
    <dgm:pt modelId="{A4B181D7-5C61-4F7A-872C-A768106832D4}">
      <dgm:prSet/>
      <dgm:spPr/>
      <dgm:t>
        <a:bodyPr/>
        <a:lstStyle/>
        <a:p>
          <a:r>
            <a:rPr lang="en-US"/>
            <a:t>Web App </a:t>
          </a:r>
        </a:p>
      </dgm:t>
    </dgm:pt>
    <dgm:pt modelId="{5378AE04-FEB3-4A9E-9373-0713FBF27ECD}" type="parTrans" cxnId="{0AA95988-DCA9-4936-81A8-769C6FE0C705}">
      <dgm:prSet/>
      <dgm:spPr/>
      <dgm:t>
        <a:bodyPr/>
        <a:lstStyle/>
        <a:p>
          <a:endParaRPr lang="en-US"/>
        </a:p>
      </dgm:t>
    </dgm:pt>
    <dgm:pt modelId="{2B784096-14A0-46D1-81C1-21369E6A8670}" type="sibTrans" cxnId="{0AA95988-DCA9-4936-81A8-769C6FE0C705}">
      <dgm:prSet/>
      <dgm:spPr/>
      <dgm:t>
        <a:bodyPr/>
        <a:lstStyle/>
        <a:p>
          <a:endParaRPr lang="en-US"/>
        </a:p>
      </dgm:t>
    </dgm:pt>
    <dgm:pt modelId="{A2469C31-DD51-42CD-879A-72C30298C08F}">
      <dgm:prSet/>
      <dgm:spPr/>
      <dgm:t>
        <a:bodyPr/>
        <a:lstStyle/>
        <a:p>
          <a:r>
            <a:rPr lang="en-US"/>
            <a:t>Dashboards</a:t>
          </a:r>
        </a:p>
      </dgm:t>
    </dgm:pt>
    <dgm:pt modelId="{62B6520B-0151-4949-BD7F-943D4DF52C2B}" type="parTrans" cxnId="{794AA932-F2C6-4CA0-9FBC-6586D18020F4}">
      <dgm:prSet/>
      <dgm:spPr/>
      <dgm:t>
        <a:bodyPr/>
        <a:lstStyle/>
        <a:p>
          <a:endParaRPr lang="en-US"/>
        </a:p>
      </dgm:t>
    </dgm:pt>
    <dgm:pt modelId="{D43CB540-3D9D-4CB8-B90A-9D7666D91CD5}" type="sibTrans" cxnId="{794AA932-F2C6-4CA0-9FBC-6586D18020F4}">
      <dgm:prSet/>
      <dgm:spPr/>
      <dgm:t>
        <a:bodyPr/>
        <a:lstStyle/>
        <a:p>
          <a:endParaRPr lang="en-US"/>
        </a:p>
      </dgm:t>
    </dgm:pt>
    <dgm:pt modelId="{02B92ACB-6E71-46A3-BAAA-1DE27DFEA5ED}" type="pres">
      <dgm:prSet presAssocID="{3E95F567-722A-44E7-854D-A9A630E20197}" presName="root" presStyleCnt="0">
        <dgm:presLayoutVars>
          <dgm:dir/>
          <dgm:resizeHandles val="exact"/>
        </dgm:presLayoutVars>
      </dgm:prSet>
      <dgm:spPr/>
    </dgm:pt>
    <dgm:pt modelId="{871137D1-D9C6-42BD-89E0-056A11FA67B7}" type="pres">
      <dgm:prSet presAssocID="{9F1B9CB8-5546-4E1D-AE04-CF12D9ECF28D}" presName="compNode" presStyleCnt="0"/>
      <dgm:spPr/>
    </dgm:pt>
    <dgm:pt modelId="{4EB6C4C9-7C7B-4BD1-8C70-2D2347C07CB1}" type="pres">
      <dgm:prSet presAssocID="{9F1B9CB8-5546-4E1D-AE04-CF12D9ECF28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2CB9660-3E6D-4278-8B38-9DFA73F2CCD3}" type="pres">
      <dgm:prSet presAssocID="{9F1B9CB8-5546-4E1D-AE04-CF12D9ECF28D}" presName="spaceRect" presStyleCnt="0"/>
      <dgm:spPr/>
    </dgm:pt>
    <dgm:pt modelId="{0E135A5C-22F1-49F7-8755-8D2384F0116A}" type="pres">
      <dgm:prSet presAssocID="{9F1B9CB8-5546-4E1D-AE04-CF12D9ECF28D}" presName="textRect" presStyleLbl="revTx" presStyleIdx="0" presStyleCnt="6">
        <dgm:presLayoutVars>
          <dgm:chMax val="1"/>
          <dgm:chPref val="1"/>
        </dgm:presLayoutVars>
      </dgm:prSet>
      <dgm:spPr/>
    </dgm:pt>
    <dgm:pt modelId="{1A3AF3EE-BE7B-4D14-91C4-EF43639FD7DB}" type="pres">
      <dgm:prSet presAssocID="{EF0BE72B-71FE-4A21-9FB6-6CFC5A4F10A1}" presName="sibTrans" presStyleCnt="0"/>
      <dgm:spPr/>
    </dgm:pt>
    <dgm:pt modelId="{35A24895-F4A2-4785-87B6-C70637DE9530}" type="pres">
      <dgm:prSet presAssocID="{1C7AD73B-3A0A-403A-A84E-C011C71E64A1}" presName="compNode" presStyleCnt="0"/>
      <dgm:spPr/>
    </dgm:pt>
    <dgm:pt modelId="{EEE1C745-F79B-483C-8203-E62911BB1A3F}" type="pres">
      <dgm:prSet presAssocID="{1C7AD73B-3A0A-403A-A84E-C011C71E64A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D63C592D-1CFB-4522-AAF6-B0F90E295DA2}" type="pres">
      <dgm:prSet presAssocID="{1C7AD73B-3A0A-403A-A84E-C011C71E64A1}" presName="spaceRect" presStyleCnt="0"/>
      <dgm:spPr/>
    </dgm:pt>
    <dgm:pt modelId="{BA82C350-7E57-4BAB-B145-BC883225D3DA}" type="pres">
      <dgm:prSet presAssocID="{1C7AD73B-3A0A-403A-A84E-C011C71E64A1}" presName="textRect" presStyleLbl="revTx" presStyleIdx="1" presStyleCnt="6">
        <dgm:presLayoutVars>
          <dgm:chMax val="1"/>
          <dgm:chPref val="1"/>
        </dgm:presLayoutVars>
      </dgm:prSet>
      <dgm:spPr/>
    </dgm:pt>
    <dgm:pt modelId="{7CB3E57D-060B-46F1-A580-2654E3ABEB9D}" type="pres">
      <dgm:prSet presAssocID="{E18B7052-91D9-4649-965B-A6F90075E110}" presName="sibTrans" presStyleCnt="0"/>
      <dgm:spPr/>
    </dgm:pt>
    <dgm:pt modelId="{B266D061-12C9-42E4-B192-F276BFEA9253}" type="pres">
      <dgm:prSet presAssocID="{E02601F5-DC08-4E56-8307-5DCEE38E132E}" presName="compNode" presStyleCnt="0"/>
      <dgm:spPr/>
    </dgm:pt>
    <dgm:pt modelId="{250FEEA7-14DF-40BF-A1C5-833A74220E6D}" type="pres">
      <dgm:prSet presAssocID="{E02601F5-DC08-4E56-8307-5DCEE38E132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E2AFF93-9919-4359-97C1-618B68A468B9}" type="pres">
      <dgm:prSet presAssocID="{E02601F5-DC08-4E56-8307-5DCEE38E132E}" presName="spaceRect" presStyleCnt="0"/>
      <dgm:spPr/>
    </dgm:pt>
    <dgm:pt modelId="{5C88E740-6849-4EF2-BC21-134C568BC2C3}" type="pres">
      <dgm:prSet presAssocID="{E02601F5-DC08-4E56-8307-5DCEE38E132E}" presName="textRect" presStyleLbl="revTx" presStyleIdx="2" presStyleCnt="6">
        <dgm:presLayoutVars>
          <dgm:chMax val="1"/>
          <dgm:chPref val="1"/>
        </dgm:presLayoutVars>
      </dgm:prSet>
      <dgm:spPr/>
    </dgm:pt>
    <dgm:pt modelId="{58B0C420-59FC-4E4F-9FBC-2AF74B6C180D}" type="pres">
      <dgm:prSet presAssocID="{BC89A540-9A8A-431B-AD83-2B0C555BE86F}" presName="sibTrans" presStyleCnt="0"/>
      <dgm:spPr/>
    </dgm:pt>
    <dgm:pt modelId="{4BD3F32D-566F-4296-90F9-4B46D2C378F4}" type="pres">
      <dgm:prSet presAssocID="{6EE03854-DBFA-4642-8975-D21B9FF0B1DA}" presName="compNode" presStyleCnt="0"/>
      <dgm:spPr/>
    </dgm:pt>
    <dgm:pt modelId="{FD3D5B4A-B687-434C-8E95-72CE4926BA63}" type="pres">
      <dgm:prSet presAssocID="{6EE03854-DBFA-4642-8975-D21B9FF0B1DA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2A8A589-ACE6-4744-9B56-E0FEB55A4BB0}" type="pres">
      <dgm:prSet presAssocID="{6EE03854-DBFA-4642-8975-D21B9FF0B1DA}" presName="spaceRect" presStyleCnt="0"/>
      <dgm:spPr/>
    </dgm:pt>
    <dgm:pt modelId="{71C121B5-372B-4214-B03C-A016D33219B4}" type="pres">
      <dgm:prSet presAssocID="{6EE03854-DBFA-4642-8975-D21B9FF0B1DA}" presName="textRect" presStyleLbl="revTx" presStyleIdx="3" presStyleCnt="6">
        <dgm:presLayoutVars>
          <dgm:chMax val="1"/>
          <dgm:chPref val="1"/>
        </dgm:presLayoutVars>
      </dgm:prSet>
      <dgm:spPr/>
    </dgm:pt>
    <dgm:pt modelId="{8FFA4B37-2160-48DB-B1D3-AF44A5D143E5}" type="pres">
      <dgm:prSet presAssocID="{137713BC-DC3D-4974-9FCA-C891E97AD8DB}" presName="sibTrans" presStyleCnt="0"/>
      <dgm:spPr/>
    </dgm:pt>
    <dgm:pt modelId="{079BCDF8-E4ED-451A-AA71-A98351C20BB0}" type="pres">
      <dgm:prSet presAssocID="{A4B181D7-5C61-4F7A-872C-A768106832D4}" presName="compNode" presStyleCnt="0"/>
      <dgm:spPr/>
    </dgm:pt>
    <dgm:pt modelId="{55FB690E-0874-4BB4-94E5-6B0F8DE19C58}" type="pres">
      <dgm:prSet presAssocID="{A4B181D7-5C61-4F7A-872C-A768106832D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100166BC-792B-4EE5-83DB-72C3EDA0554E}" type="pres">
      <dgm:prSet presAssocID="{A4B181D7-5C61-4F7A-872C-A768106832D4}" presName="spaceRect" presStyleCnt="0"/>
      <dgm:spPr/>
    </dgm:pt>
    <dgm:pt modelId="{850DDCA3-5457-4464-9279-4F84A6DEAC3E}" type="pres">
      <dgm:prSet presAssocID="{A4B181D7-5C61-4F7A-872C-A768106832D4}" presName="textRect" presStyleLbl="revTx" presStyleIdx="4" presStyleCnt="6">
        <dgm:presLayoutVars>
          <dgm:chMax val="1"/>
          <dgm:chPref val="1"/>
        </dgm:presLayoutVars>
      </dgm:prSet>
      <dgm:spPr/>
    </dgm:pt>
    <dgm:pt modelId="{23247620-51C1-4807-B255-B0FC94F0FB48}" type="pres">
      <dgm:prSet presAssocID="{2B784096-14A0-46D1-81C1-21369E6A8670}" presName="sibTrans" presStyleCnt="0"/>
      <dgm:spPr/>
    </dgm:pt>
    <dgm:pt modelId="{05C6CD70-0DE0-4E09-B478-D8DDEE4A14AF}" type="pres">
      <dgm:prSet presAssocID="{A2469C31-DD51-42CD-879A-72C30298C08F}" presName="compNode" presStyleCnt="0"/>
      <dgm:spPr/>
    </dgm:pt>
    <dgm:pt modelId="{7C792F2F-B156-4B17-9469-72C25FD84099}" type="pres">
      <dgm:prSet presAssocID="{A2469C31-DD51-42CD-879A-72C30298C08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FF90344-3473-4C01-86FA-286AF80CC4AB}" type="pres">
      <dgm:prSet presAssocID="{A2469C31-DD51-42CD-879A-72C30298C08F}" presName="spaceRect" presStyleCnt="0"/>
      <dgm:spPr/>
    </dgm:pt>
    <dgm:pt modelId="{50A04D14-F939-415F-A718-AEDCAD0E434B}" type="pres">
      <dgm:prSet presAssocID="{A2469C31-DD51-42CD-879A-72C30298C08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4BC0A00-7D85-4A2B-B809-ED92DFAB62F4}" type="presOf" srcId="{3E95F567-722A-44E7-854D-A9A630E20197}" destId="{02B92ACB-6E71-46A3-BAAA-1DE27DFEA5ED}" srcOrd="0" destOrd="0" presId="urn:microsoft.com/office/officeart/2018/2/layout/IconLabelList"/>
    <dgm:cxn modelId="{E9CED102-DEB6-47E4-A7D8-867F40F37C7B}" type="presOf" srcId="{A4B181D7-5C61-4F7A-872C-A768106832D4}" destId="{850DDCA3-5457-4464-9279-4F84A6DEAC3E}" srcOrd="0" destOrd="0" presId="urn:microsoft.com/office/officeart/2018/2/layout/IconLabelList"/>
    <dgm:cxn modelId="{38B08031-9904-4C7E-A03B-B38046B3334C}" srcId="{3E95F567-722A-44E7-854D-A9A630E20197}" destId="{1C7AD73B-3A0A-403A-A84E-C011C71E64A1}" srcOrd="1" destOrd="0" parTransId="{7D4A70E7-DD67-4CC4-AE81-E3DD4D0E7612}" sibTransId="{E18B7052-91D9-4649-965B-A6F90075E110}"/>
    <dgm:cxn modelId="{794AA932-F2C6-4CA0-9FBC-6586D18020F4}" srcId="{3E95F567-722A-44E7-854D-A9A630E20197}" destId="{A2469C31-DD51-42CD-879A-72C30298C08F}" srcOrd="5" destOrd="0" parTransId="{62B6520B-0151-4949-BD7F-943D4DF52C2B}" sibTransId="{D43CB540-3D9D-4CB8-B90A-9D7666D91CD5}"/>
    <dgm:cxn modelId="{B84E9C5F-2055-4E6C-BCAD-B8D94D24E585}" type="presOf" srcId="{6EE03854-DBFA-4642-8975-D21B9FF0B1DA}" destId="{71C121B5-372B-4214-B03C-A016D33219B4}" srcOrd="0" destOrd="0" presId="urn:microsoft.com/office/officeart/2018/2/layout/IconLabelList"/>
    <dgm:cxn modelId="{11B27E41-0D35-41D5-942D-A41E0AD8A5DA}" srcId="{3E95F567-722A-44E7-854D-A9A630E20197}" destId="{E02601F5-DC08-4E56-8307-5DCEE38E132E}" srcOrd="2" destOrd="0" parTransId="{DFAC5DAA-12E1-4BF8-B461-267771350E81}" sibTransId="{BC89A540-9A8A-431B-AD83-2B0C555BE86F}"/>
    <dgm:cxn modelId="{3B526D73-1CDD-4091-8C22-C333BBF17926}" type="presOf" srcId="{1C7AD73B-3A0A-403A-A84E-C011C71E64A1}" destId="{BA82C350-7E57-4BAB-B145-BC883225D3DA}" srcOrd="0" destOrd="0" presId="urn:microsoft.com/office/officeart/2018/2/layout/IconLabelList"/>
    <dgm:cxn modelId="{67A25278-DFF9-42BF-9D4C-70A4E29FF715}" srcId="{3E95F567-722A-44E7-854D-A9A630E20197}" destId="{9F1B9CB8-5546-4E1D-AE04-CF12D9ECF28D}" srcOrd="0" destOrd="0" parTransId="{2CDCCD01-A850-4FBB-9F6D-C9372AE33803}" sibTransId="{EF0BE72B-71FE-4A21-9FB6-6CFC5A4F10A1}"/>
    <dgm:cxn modelId="{23166A59-9120-4A36-A44B-0194DDFAEB68}" type="presOf" srcId="{A2469C31-DD51-42CD-879A-72C30298C08F}" destId="{50A04D14-F939-415F-A718-AEDCAD0E434B}" srcOrd="0" destOrd="0" presId="urn:microsoft.com/office/officeart/2018/2/layout/IconLabelList"/>
    <dgm:cxn modelId="{E2D1C57C-0466-45D4-9648-D539C941C00F}" srcId="{3E95F567-722A-44E7-854D-A9A630E20197}" destId="{6EE03854-DBFA-4642-8975-D21B9FF0B1DA}" srcOrd="3" destOrd="0" parTransId="{4AE832B3-1A34-4DCF-B9DB-DA9B7EB883CE}" sibTransId="{137713BC-DC3D-4974-9FCA-C891E97AD8DB}"/>
    <dgm:cxn modelId="{0AA95988-DCA9-4936-81A8-769C6FE0C705}" srcId="{3E95F567-722A-44E7-854D-A9A630E20197}" destId="{A4B181D7-5C61-4F7A-872C-A768106832D4}" srcOrd="4" destOrd="0" parTransId="{5378AE04-FEB3-4A9E-9373-0713FBF27ECD}" sibTransId="{2B784096-14A0-46D1-81C1-21369E6A8670}"/>
    <dgm:cxn modelId="{0A4F21E7-597B-4DA5-977E-096ED98216DE}" type="presOf" srcId="{E02601F5-DC08-4E56-8307-5DCEE38E132E}" destId="{5C88E740-6849-4EF2-BC21-134C568BC2C3}" srcOrd="0" destOrd="0" presId="urn:microsoft.com/office/officeart/2018/2/layout/IconLabelList"/>
    <dgm:cxn modelId="{FA1403FB-8329-4F53-B1D9-8E4B41016D93}" type="presOf" srcId="{9F1B9CB8-5546-4E1D-AE04-CF12D9ECF28D}" destId="{0E135A5C-22F1-49F7-8755-8D2384F0116A}" srcOrd="0" destOrd="0" presId="urn:microsoft.com/office/officeart/2018/2/layout/IconLabelList"/>
    <dgm:cxn modelId="{51216BE0-0B75-42C3-A788-8098E8D3331C}" type="presParOf" srcId="{02B92ACB-6E71-46A3-BAAA-1DE27DFEA5ED}" destId="{871137D1-D9C6-42BD-89E0-056A11FA67B7}" srcOrd="0" destOrd="0" presId="urn:microsoft.com/office/officeart/2018/2/layout/IconLabelList"/>
    <dgm:cxn modelId="{D9456A49-1EB3-47BD-A347-59874895BDC6}" type="presParOf" srcId="{871137D1-D9C6-42BD-89E0-056A11FA67B7}" destId="{4EB6C4C9-7C7B-4BD1-8C70-2D2347C07CB1}" srcOrd="0" destOrd="0" presId="urn:microsoft.com/office/officeart/2018/2/layout/IconLabelList"/>
    <dgm:cxn modelId="{7BD0A45C-EDD5-408E-A63A-BE06CBE38C8F}" type="presParOf" srcId="{871137D1-D9C6-42BD-89E0-056A11FA67B7}" destId="{52CB9660-3E6D-4278-8B38-9DFA73F2CCD3}" srcOrd="1" destOrd="0" presId="urn:microsoft.com/office/officeart/2018/2/layout/IconLabelList"/>
    <dgm:cxn modelId="{C9CD64D8-DB24-4365-80BD-97F1C74EB04E}" type="presParOf" srcId="{871137D1-D9C6-42BD-89E0-056A11FA67B7}" destId="{0E135A5C-22F1-49F7-8755-8D2384F0116A}" srcOrd="2" destOrd="0" presId="urn:microsoft.com/office/officeart/2018/2/layout/IconLabelList"/>
    <dgm:cxn modelId="{E195E1A5-0996-4165-B7ED-8606493334FE}" type="presParOf" srcId="{02B92ACB-6E71-46A3-BAAA-1DE27DFEA5ED}" destId="{1A3AF3EE-BE7B-4D14-91C4-EF43639FD7DB}" srcOrd="1" destOrd="0" presId="urn:microsoft.com/office/officeart/2018/2/layout/IconLabelList"/>
    <dgm:cxn modelId="{F78D0836-71EA-4A6E-A1F6-B197267669BA}" type="presParOf" srcId="{02B92ACB-6E71-46A3-BAAA-1DE27DFEA5ED}" destId="{35A24895-F4A2-4785-87B6-C70637DE9530}" srcOrd="2" destOrd="0" presId="urn:microsoft.com/office/officeart/2018/2/layout/IconLabelList"/>
    <dgm:cxn modelId="{E449F146-1422-40B2-9DC7-413C837FCB91}" type="presParOf" srcId="{35A24895-F4A2-4785-87B6-C70637DE9530}" destId="{EEE1C745-F79B-483C-8203-E62911BB1A3F}" srcOrd="0" destOrd="0" presId="urn:microsoft.com/office/officeart/2018/2/layout/IconLabelList"/>
    <dgm:cxn modelId="{14F52DD0-3522-4740-B48F-54A05619187C}" type="presParOf" srcId="{35A24895-F4A2-4785-87B6-C70637DE9530}" destId="{D63C592D-1CFB-4522-AAF6-B0F90E295DA2}" srcOrd="1" destOrd="0" presId="urn:microsoft.com/office/officeart/2018/2/layout/IconLabelList"/>
    <dgm:cxn modelId="{F8DA5E06-2C93-425D-A16D-F549A8EE8B54}" type="presParOf" srcId="{35A24895-F4A2-4785-87B6-C70637DE9530}" destId="{BA82C350-7E57-4BAB-B145-BC883225D3DA}" srcOrd="2" destOrd="0" presId="urn:microsoft.com/office/officeart/2018/2/layout/IconLabelList"/>
    <dgm:cxn modelId="{B391AA34-0B35-4484-9CBA-E5ACE6E107E1}" type="presParOf" srcId="{02B92ACB-6E71-46A3-BAAA-1DE27DFEA5ED}" destId="{7CB3E57D-060B-46F1-A580-2654E3ABEB9D}" srcOrd="3" destOrd="0" presId="urn:microsoft.com/office/officeart/2018/2/layout/IconLabelList"/>
    <dgm:cxn modelId="{FB11D193-FEFB-4CC6-A23F-1C391B73103E}" type="presParOf" srcId="{02B92ACB-6E71-46A3-BAAA-1DE27DFEA5ED}" destId="{B266D061-12C9-42E4-B192-F276BFEA9253}" srcOrd="4" destOrd="0" presId="urn:microsoft.com/office/officeart/2018/2/layout/IconLabelList"/>
    <dgm:cxn modelId="{E435EBFF-9A06-4AEA-8A6C-A54588078AB5}" type="presParOf" srcId="{B266D061-12C9-42E4-B192-F276BFEA9253}" destId="{250FEEA7-14DF-40BF-A1C5-833A74220E6D}" srcOrd="0" destOrd="0" presId="urn:microsoft.com/office/officeart/2018/2/layout/IconLabelList"/>
    <dgm:cxn modelId="{1EFEECC8-A02C-4C19-A4E6-83082E66CC92}" type="presParOf" srcId="{B266D061-12C9-42E4-B192-F276BFEA9253}" destId="{8E2AFF93-9919-4359-97C1-618B68A468B9}" srcOrd="1" destOrd="0" presId="urn:microsoft.com/office/officeart/2018/2/layout/IconLabelList"/>
    <dgm:cxn modelId="{1A2CC8EE-DD1A-4F86-A999-965C234ED3B3}" type="presParOf" srcId="{B266D061-12C9-42E4-B192-F276BFEA9253}" destId="{5C88E740-6849-4EF2-BC21-134C568BC2C3}" srcOrd="2" destOrd="0" presId="urn:microsoft.com/office/officeart/2018/2/layout/IconLabelList"/>
    <dgm:cxn modelId="{7723A0F2-B872-478F-A6BE-4636E4F0879A}" type="presParOf" srcId="{02B92ACB-6E71-46A3-BAAA-1DE27DFEA5ED}" destId="{58B0C420-59FC-4E4F-9FBC-2AF74B6C180D}" srcOrd="5" destOrd="0" presId="urn:microsoft.com/office/officeart/2018/2/layout/IconLabelList"/>
    <dgm:cxn modelId="{DB23317E-6F4A-474A-89FC-89886F43ED7C}" type="presParOf" srcId="{02B92ACB-6E71-46A3-BAAA-1DE27DFEA5ED}" destId="{4BD3F32D-566F-4296-90F9-4B46D2C378F4}" srcOrd="6" destOrd="0" presId="urn:microsoft.com/office/officeart/2018/2/layout/IconLabelList"/>
    <dgm:cxn modelId="{EC204AB3-8768-48B3-9C3E-F2E6670E72FB}" type="presParOf" srcId="{4BD3F32D-566F-4296-90F9-4B46D2C378F4}" destId="{FD3D5B4A-B687-434C-8E95-72CE4926BA63}" srcOrd="0" destOrd="0" presId="urn:microsoft.com/office/officeart/2018/2/layout/IconLabelList"/>
    <dgm:cxn modelId="{BBF8BAB6-ABE6-49D7-826F-819B109E46A5}" type="presParOf" srcId="{4BD3F32D-566F-4296-90F9-4B46D2C378F4}" destId="{82A8A589-ACE6-4744-9B56-E0FEB55A4BB0}" srcOrd="1" destOrd="0" presId="urn:microsoft.com/office/officeart/2018/2/layout/IconLabelList"/>
    <dgm:cxn modelId="{A9075B46-55FB-46DA-AB60-51F967B1D62C}" type="presParOf" srcId="{4BD3F32D-566F-4296-90F9-4B46D2C378F4}" destId="{71C121B5-372B-4214-B03C-A016D33219B4}" srcOrd="2" destOrd="0" presId="urn:microsoft.com/office/officeart/2018/2/layout/IconLabelList"/>
    <dgm:cxn modelId="{8A254CB4-6783-4BE7-ADA1-94A856A5A40F}" type="presParOf" srcId="{02B92ACB-6E71-46A3-BAAA-1DE27DFEA5ED}" destId="{8FFA4B37-2160-48DB-B1D3-AF44A5D143E5}" srcOrd="7" destOrd="0" presId="urn:microsoft.com/office/officeart/2018/2/layout/IconLabelList"/>
    <dgm:cxn modelId="{A984095F-D2FF-41C4-B9ED-0ADC478B757D}" type="presParOf" srcId="{02B92ACB-6E71-46A3-BAAA-1DE27DFEA5ED}" destId="{079BCDF8-E4ED-451A-AA71-A98351C20BB0}" srcOrd="8" destOrd="0" presId="urn:microsoft.com/office/officeart/2018/2/layout/IconLabelList"/>
    <dgm:cxn modelId="{BE8726AC-E386-4CE9-AADC-8DA965591530}" type="presParOf" srcId="{079BCDF8-E4ED-451A-AA71-A98351C20BB0}" destId="{55FB690E-0874-4BB4-94E5-6B0F8DE19C58}" srcOrd="0" destOrd="0" presId="urn:microsoft.com/office/officeart/2018/2/layout/IconLabelList"/>
    <dgm:cxn modelId="{F3FC677B-7B84-48F0-A566-FE142E656A34}" type="presParOf" srcId="{079BCDF8-E4ED-451A-AA71-A98351C20BB0}" destId="{100166BC-792B-4EE5-83DB-72C3EDA0554E}" srcOrd="1" destOrd="0" presId="urn:microsoft.com/office/officeart/2018/2/layout/IconLabelList"/>
    <dgm:cxn modelId="{F96E9705-C9BB-4C8F-81FA-DCADDD0CC737}" type="presParOf" srcId="{079BCDF8-E4ED-451A-AA71-A98351C20BB0}" destId="{850DDCA3-5457-4464-9279-4F84A6DEAC3E}" srcOrd="2" destOrd="0" presId="urn:microsoft.com/office/officeart/2018/2/layout/IconLabelList"/>
    <dgm:cxn modelId="{932DEEE6-427C-463E-A6F4-BD29AD03BE22}" type="presParOf" srcId="{02B92ACB-6E71-46A3-BAAA-1DE27DFEA5ED}" destId="{23247620-51C1-4807-B255-B0FC94F0FB48}" srcOrd="9" destOrd="0" presId="urn:microsoft.com/office/officeart/2018/2/layout/IconLabelList"/>
    <dgm:cxn modelId="{CB0C6D22-5331-4CD7-B3F2-812578B446C9}" type="presParOf" srcId="{02B92ACB-6E71-46A3-BAAA-1DE27DFEA5ED}" destId="{05C6CD70-0DE0-4E09-B478-D8DDEE4A14AF}" srcOrd="10" destOrd="0" presId="urn:microsoft.com/office/officeart/2018/2/layout/IconLabelList"/>
    <dgm:cxn modelId="{EAC7D09C-24DB-49C6-AC34-7D894507CE54}" type="presParOf" srcId="{05C6CD70-0DE0-4E09-B478-D8DDEE4A14AF}" destId="{7C792F2F-B156-4B17-9469-72C25FD84099}" srcOrd="0" destOrd="0" presId="urn:microsoft.com/office/officeart/2018/2/layout/IconLabelList"/>
    <dgm:cxn modelId="{D6E125E6-45AA-42D8-ACB4-5F257460E422}" type="presParOf" srcId="{05C6CD70-0DE0-4E09-B478-D8DDEE4A14AF}" destId="{DFF90344-3473-4C01-86FA-286AF80CC4AB}" srcOrd="1" destOrd="0" presId="urn:microsoft.com/office/officeart/2018/2/layout/IconLabelList"/>
    <dgm:cxn modelId="{FB2DFA48-1727-4B06-9969-951675D290A6}" type="presParOf" srcId="{05C6CD70-0DE0-4E09-B478-D8DDEE4A14AF}" destId="{50A04D14-F939-415F-A718-AEDCAD0E43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4E0A0E-9B44-4F7C-9644-E140796F1C24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C33444-7815-4C78-A0A2-07A01C8FA9C2}">
      <dgm:prSet/>
      <dgm:spPr/>
      <dgm:t>
        <a:bodyPr/>
        <a:lstStyle/>
        <a:p>
          <a:r>
            <a:rPr lang="en-US"/>
            <a:t>Data is generated from hospital operations</a:t>
          </a:r>
        </a:p>
      </dgm:t>
    </dgm:pt>
    <dgm:pt modelId="{13C975C3-51BE-4315-8329-88B083D2E411}" type="parTrans" cxnId="{A03D4BCE-B318-4B98-9233-4912CC901D12}">
      <dgm:prSet/>
      <dgm:spPr/>
      <dgm:t>
        <a:bodyPr/>
        <a:lstStyle/>
        <a:p>
          <a:endParaRPr lang="en-US"/>
        </a:p>
      </dgm:t>
    </dgm:pt>
    <dgm:pt modelId="{20564075-715F-4567-BAD1-51E9C0449E31}" type="sibTrans" cxnId="{A03D4BCE-B318-4B98-9233-4912CC901D12}">
      <dgm:prSet/>
      <dgm:spPr/>
      <dgm:t>
        <a:bodyPr/>
        <a:lstStyle/>
        <a:p>
          <a:endParaRPr lang="en-US"/>
        </a:p>
      </dgm:t>
    </dgm:pt>
    <dgm:pt modelId="{99D383F3-410D-4267-AE42-207B854089C8}">
      <dgm:prSet/>
      <dgm:spPr/>
      <dgm:t>
        <a:bodyPr/>
        <a:lstStyle/>
        <a:p>
          <a:r>
            <a:rPr lang="en-US"/>
            <a:t>Stored in a normalized relational database</a:t>
          </a:r>
        </a:p>
      </dgm:t>
    </dgm:pt>
    <dgm:pt modelId="{3290F5CA-B4DA-4AAC-A258-79764E737DAC}" type="parTrans" cxnId="{C1C1CFFE-C418-40A1-8175-EF0BA769D20F}">
      <dgm:prSet/>
      <dgm:spPr/>
      <dgm:t>
        <a:bodyPr/>
        <a:lstStyle/>
        <a:p>
          <a:endParaRPr lang="en-US"/>
        </a:p>
      </dgm:t>
    </dgm:pt>
    <dgm:pt modelId="{CC69C5C2-FF66-4C50-9193-481142FEE7B7}" type="sibTrans" cxnId="{C1C1CFFE-C418-40A1-8175-EF0BA769D20F}">
      <dgm:prSet/>
      <dgm:spPr/>
      <dgm:t>
        <a:bodyPr/>
        <a:lstStyle/>
        <a:p>
          <a:endParaRPr lang="en-US"/>
        </a:p>
      </dgm:t>
    </dgm:pt>
    <dgm:pt modelId="{A2BBFEA4-D080-43EA-9126-03D4D13C0E7F}">
      <dgm:prSet/>
      <dgm:spPr/>
      <dgm:t>
        <a:bodyPr/>
        <a:lstStyle/>
        <a:p>
          <a:r>
            <a:rPr lang="en-US"/>
            <a:t>SSIS pipelines extract, transform, and load (ETL) the data</a:t>
          </a:r>
        </a:p>
      </dgm:t>
    </dgm:pt>
    <dgm:pt modelId="{FA90F226-0DC5-4032-AC1F-8C877AB94335}" type="parTrans" cxnId="{9FDEAF25-29BE-4B86-8AF6-2A7DDB116D74}">
      <dgm:prSet/>
      <dgm:spPr/>
      <dgm:t>
        <a:bodyPr/>
        <a:lstStyle/>
        <a:p>
          <a:endParaRPr lang="en-US"/>
        </a:p>
      </dgm:t>
    </dgm:pt>
    <dgm:pt modelId="{E86840A6-5374-4025-82AD-425E662B9DE7}" type="sibTrans" cxnId="{9FDEAF25-29BE-4B86-8AF6-2A7DDB116D74}">
      <dgm:prSet/>
      <dgm:spPr/>
      <dgm:t>
        <a:bodyPr/>
        <a:lstStyle/>
        <a:p>
          <a:endParaRPr lang="en-US"/>
        </a:p>
      </dgm:t>
    </dgm:pt>
    <dgm:pt modelId="{769CEC46-6735-4B2B-AE79-CFA8DD61B5DC}">
      <dgm:prSet/>
      <dgm:spPr/>
      <dgm:t>
        <a:bodyPr/>
        <a:lstStyle/>
        <a:p>
          <a:r>
            <a:rPr lang="en-US"/>
            <a:t>Data is loaded into the data warehouse</a:t>
          </a:r>
        </a:p>
      </dgm:t>
    </dgm:pt>
    <dgm:pt modelId="{40B76304-176B-400B-B3F2-4FD8858F919D}" type="parTrans" cxnId="{B2B47E68-6B20-43A4-B6AB-04DEC9CAD01F}">
      <dgm:prSet/>
      <dgm:spPr/>
      <dgm:t>
        <a:bodyPr/>
        <a:lstStyle/>
        <a:p>
          <a:endParaRPr lang="en-US"/>
        </a:p>
      </dgm:t>
    </dgm:pt>
    <dgm:pt modelId="{F05884FB-3C6B-4380-9A88-7C1F6CF4AC66}" type="sibTrans" cxnId="{B2B47E68-6B20-43A4-B6AB-04DEC9CAD01F}">
      <dgm:prSet/>
      <dgm:spPr/>
      <dgm:t>
        <a:bodyPr/>
        <a:lstStyle/>
        <a:p>
          <a:endParaRPr lang="en-US"/>
        </a:p>
      </dgm:t>
    </dgm:pt>
    <dgm:pt modelId="{B3629BBC-956B-40C9-9309-C9E9E67CB25E}">
      <dgm:prSet/>
      <dgm:spPr/>
      <dgm:t>
        <a:bodyPr/>
        <a:lstStyle/>
        <a:p>
          <a:r>
            <a:rPr lang="en-US" dirty="0"/>
            <a:t>SSRS &amp; web app use the Data Base for reporting and interaction</a:t>
          </a:r>
        </a:p>
      </dgm:t>
    </dgm:pt>
    <dgm:pt modelId="{3F75BBBF-CA70-4936-BDF7-CA834733676E}" type="parTrans" cxnId="{C98A068A-65BA-4FAC-9844-AA6A1DC65E0E}">
      <dgm:prSet/>
      <dgm:spPr/>
      <dgm:t>
        <a:bodyPr/>
        <a:lstStyle/>
        <a:p>
          <a:endParaRPr lang="en-US"/>
        </a:p>
      </dgm:t>
    </dgm:pt>
    <dgm:pt modelId="{497E4631-34B7-4BCF-A0B2-7D34AA209AC6}" type="sibTrans" cxnId="{C98A068A-65BA-4FAC-9844-AA6A1DC65E0E}">
      <dgm:prSet/>
      <dgm:spPr/>
      <dgm:t>
        <a:bodyPr/>
        <a:lstStyle/>
        <a:p>
          <a:endParaRPr lang="en-US"/>
        </a:p>
      </dgm:t>
    </dgm:pt>
    <dgm:pt modelId="{AA887E4F-B6D7-4906-8794-A546350B265B}">
      <dgm:prSet/>
      <dgm:spPr/>
      <dgm:t>
        <a:bodyPr/>
        <a:lstStyle/>
        <a:p>
          <a:r>
            <a:rPr lang="en-US" dirty="0"/>
            <a:t>ML model is trained from warehouse data for classification</a:t>
          </a:r>
        </a:p>
      </dgm:t>
    </dgm:pt>
    <dgm:pt modelId="{0E12F02B-E93C-4E02-8F89-2E11F1382EA6}" type="parTrans" cxnId="{2D59807A-F2EE-4319-9F89-5D7B3E3A519A}">
      <dgm:prSet/>
      <dgm:spPr/>
      <dgm:t>
        <a:bodyPr/>
        <a:lstStyle/>
        <a:p>
          <a:endParaRPr lang="en-US"/>
        </a:p>
      </dgm:t>
    </dgm:pt>
    <dgm:pt modelId="{8D2D2EAD-E7AB-4D98-89B6-40400BD13099}" type="sibTrans" cxnId="{2D59807A-F2EE-4319-9F89-5D7B3E3A519A}">
      <dgm:prSet/>
      <dgm:spPr/>
      <dgm:t>
        <a:bodyPr/>
        <a:lstStyle/>
        <a:p>
          <a:endParaRPr lang="en-US"/>
        </a:p>
      </dgm:t>
    </dgm:pt>
    <dgm:pt modelId="{1A17651E-B78F-4DE0-86BF-D9B7BA47090B}" type="pres">
      <dgm:prSet presAssocID="{644E0A0E-9B44-4F7C-9644-E140796F1C24}" presName="cycle" presStyleCnt="0">
        <dgm:presLayoutVars>
          <dgm:dir/>
          <dgm:resizeHandles val="exact"/>
        </dgm:presLayoutVars>
      </dgm:prSet>
      <dgm:spPr/>
    </dgm:pt>
    <dgm:pt modelId="{CD2DB63B-F551-4F2E-BABA-253607A163D9}" type="pres">
      <dgm:prSet presAssocID="{E3C33444-7815-4C78-A0A2-07A01C8FA9C2}" presName="dummy" presStyleCnt="0"/>
      <dgm:spPr/>
    </dgm:pt>
    <dgm:pt modelId="{885D4742-E714-475A-80D8-E8854010BF21}" type="pres">
      <dgm:prSet presAssocID="{E3C33444-7815-4C78-A0A2-07A01C8FA9C2}" presName="node" presStyleLbl="revTx" presStyleIdx="0" presStyleCnt="6">
        <dgm:presLayoutVars>
          <dgm:bulletEnabled val="1"/>
        </dgm:presLayoutVars>
      </dgm:prSet>
      <dgm:spPr/>
    </dgm:pt>
    <dgm:pt modelId="{90F6549D-65EC-495B-84D9-A0826BAECF6F}" type="pres">
      <dgm:prSet presAssocID="{20564075-715F-4567-BAD1-51E9C0449E31}" presName="sibTrans" presStyleLbl="node1" presStyleIdx="0" presStyleCnt="6"/>
      <dgm:spPr/>
    </dgm:pt>
    <dgm:pt modelId="{F94130D4-8537-44F7-9F82-99FC78EC74BE}" type="pres">
      <dgm:prSet presAssocID="{99D383F3-410D-4267-AE42-207B854089C8}" presName="dummy" presStyleCnt="0"/>
      <dgm:spPr/>
    </dgm:pt>
    <dgm:pt modelId="{A2259A3A-409D-4FFE-B773-CC50D7BCE833}" type="pres">
      <dgm:prSet presAssocID="{99D383F3-410D-4267-AE42-207B854089C8}" presName="node" presStyleLbl="revTx" presStyleIdx="1" presStyleCnt="6">
        <dgm:presLayoutVars>
          <dgm:bulletEnabled val="1"/>
        </dgm:presLayoutVars>
      </dgm:prSet>
      <dgm:spPr/>
    </dgm:pt>
    <dgm:pt modelId="{0CF3C84B-8DC7-443E-8FFB-043214B44F2F}" type="pres">
      <dgm:prSet presAssocID="{CC69C5C2-FF66-4C50-9193-481142FEE7B7}" presName="sibTrans" presStyleLbl="node1" presStyleIdx="1" presStyleCnt="6"/>
      <dgm:spPr/>
    </dgm:pt>
    <dgm:pt modelId="{78A803EA-4FB9-499C-BE51-5B7D4BAAF0C9}" type="pres">
      <dgm:prSet presAssocID="{A2BBFEA4-D080-43EA-9126-03D4D13C0E7F}" presName="dummy" presStyleCnt="0"/>
      <dgm:spPr/>
    </dgm:pt>
    <dgm:pt modelId="{A29EB06A-68EA-46C4-8C94-FACAE1482E6B}" type="pres">
      <dgm:prSet presAssocID="{A2BBFEA4-D080-43EA-9126-03D4D13C0E7F}" presName="node" presStyleLbl="revTx" presStyleIdx="2" presStyleCnt="6">
        <dgm:presLayoutVars>
          <dgm:bulletEnabled val="1"/>
        </dgm:presLayoutVars>
      </dgm:prSet>
      <dgm:spPr/>
    </dgm:pt>
    <dgm:pt modelId="{F7D439A9-4986-492F-BF89-F140FDFF214D}" type="pres">
      <dgm:prSet presAssocID="{E86840A6-5374-4025-82AD-425E662B9DE7}" presName="sibTrans" presStyleLbl="node1" presStyleIdx="2" presStyleCnt="6"/>
      <dgm:spPr/>
    </dgm:pt>
    <dgm:pt modelId="{9E1764AC-DEE5-45FB-83CA-4643ECFE17ED}" type="pres">
      <dgm:prSet presAssocID="{769CEC46-6735-4B2B-AE79-CFA8DD61B5DC}" presName="dummy" presStyleCnt="0"/>
      <dgm:spPr/>
    </dgm:pt>
    <dgm:pt modelId="{7F9DE10B-488F-4F74-8836-484AE6FBE46C}" type="pres">
      <dgm:prSet presAssocID="{769CEC46-6735-4B2B-AE79-CFA8DD61B5DC}" presName="node" presStyleLbl="revTx" presStyleIdx="3" presStyleCnt="6">
        <dgm:presLayoutVars>
          <dgm:bulletEnabled val="1"/>
        </dgm:presLayoutVars>
      </dgm:prSet>
      <dgm:spPr/>
    </dgm:pt>
    <dgm:pt modelId="{31EBB9CD-A7A4-4D06-B7DB-E566ADDCCAD7}" type="pres">
      <dgm:prSet presAssocID="{F05884FB-3C6B-4380-9A88-7C1F6CF4AC66}" presName="sibTrans" presStyleLbl="node1" presStyleIdx="3" presStyleCnt="6"/>
      <dgm:spPr/>
    </dgm:pt>
    <dgm:pt modelId="{A0E88E52-F551-4A03-9171-A2012B87ABE5}" type="pres">
      <dgm:prSet presAssocID="{B3629BBC-956B-40C9-9309-C9E9E67CB25E}" presName="dummy" presStyleCnt="0"/>
      <dgm:spPr/>
    </dgm:pt>
    <dgm:pt modelId="{D147EF50-E44B-4E89-8599-91711A979AA5}" type="pres">
      <dgm:prSet presAssocID="{B3629BBC-956B-40C9-9309-C9E9E67CB25E}" presName="node" presStyleLbl="revTx" presStyleIdx="4" presStyleCnt="6">
        <dgm:presLayoutVars>
          <dgm:bulletEnabled val="1"/>
        </dgm:presLayoutVars>
      </dgm:prSet>
      <dgm:spPr/>
    </dgm:pt>
    <dgm:pt modelId="{9D3B7C2C-4AFF-4F8E-8A07-5CAB201A5D05}" type="pres">
      <dgm:prSet presAssocID="{497E4631-34B7-4BCF-A0B2-7D34AA209AC6}" presName="sibTrans" presStyleLbl="node1" presStyleIdx="4" presStyleCnt="6"/>
      <dgm:spPr/>
    </dgm:pt>
    <dgm:pt modelId="{732BE672-D526-4836-A2C9-BC452EFB26E2}" type="pres">
      <dgm:prSet presAssocID="{AA887E4F-B6D7-4906-8794-A546350B265B}" presName="dummy" presStyleCnt="0"/>
      <dgm:spPr/>
    </dgm:pt>
    <dgm:pt modelId="{031F2EAD-936D-48CF-99F6-70CD07EB6190}" type="pres">
      <dgm:prSet presAssocID="{AA887E4F-B6D7-4906-8794-A546350B265B}" presName="node" presStyleLbl="revTx" presStyleIdx="5" presStyleCnt="6">
        <dgm:presLayoutVars>
          <dgm:bulletEnabled val="1"/>
        </dgm:presLayoutVars>
      </dgm:prSet>
      <dgm:spPr/>
    </dgm:pt>
    <dgm:pt modelId="{8001DEF1-DAB6-44C7-94A9-8C10221DF545}" type="pres">
      <dgm:prSet presAssocID="{8D2D2EAD-E7AB-4D98-89B6-40400BD13099}" presName="sibTrans" presStyleLbl="node1" presStyleIdx="5" presStyleCnt="6" custLinFactNeighborX="-33" custLinFactNeighborY="0"/>
      <dgm:spPr/>
    </dgm:pt>
  </dgm:ptLst>
  <dgm:cxnLst>
    <dgm:cxn modelId="{275AB70E-F929-4B93-A82E-1FF00A517153}" type="presOf" srcId="{8D2D2EAD-E7AB-4D98-89B6-40400BD13099}" destId="{8001DEF1-DAB6-44C7-94A9-8C10221DF545}" srcOrd="0" destOrd="0" presId="urn:microsoft.com/office/officeart/2005/8/layout/cycle1"/>
    <dgm:cxn modelId="{9FDEAF25-29BE-4B86-8AF6-2A7DDB116D74}" srcId="{644E0A0E-9B44-4F7C-9644-E140796F1C24}" destId="{A2BBFEA4-D080-43EA-9126-03D4D13C0E7F}" srcOrd="2" destOrd="0" parTransId="{FA90F226-0DC5-4032-AC1F-8C877AB94335}" sibTransId="{E86840A6-5374-4025-82AD-425E662B9DE7}"/>
    <dgm:cxn modelId="{9F581A2B-B510-4C53-9576-8BD9695A546D}" type="presOf" srcId="{99D383F3-410D-4267-AE42-207B854089C8}" destId="{A2259A3A-409D-4FFE-B773-CC50D7BCE833}" srcOrd="0" destOrd="0" presId="urn:microsoft.com/office/officeart/2005/8/layout/cycle1"/>
    <dgm:cxn modelId="{BA04253C-34AA-4476-943B-04BB6197AB71}" type="presOf" srcId="{644E0A0E-9B44-4F7C-9644-E140796F1C24}" destId="{1A17651E-B78F-4DE0-86BF-D9B7BA47090B}" srcOrd="0" destOrd="0" presId="urn:microsoft.com/office/officeart/2005/8/layout/cycle1"/>
    <dgm:cxn modelId="{B2B47E68-6B20-43A4-B6AB-04DEC9CAD01F}" srcId="{644E0A0E-9B44-4F7C-9644-E140796F1C24}" destId="{769CEC46-6735-4B2B-AE79-CFA8DD61B5DC}" srcOrd="3" destOrd="0" parTransId="{40B76304-176B-400B-B3F2-4FD8858F919D}" sibTransId="{F05884FB-3C6B-4380-9A88-7C1F6CF4AC66}"/>
    <dgm:cxn modelId="{F0407A69-50CA-4DFF-97C6-5DD7D0FC56C2}" type="presOf" srcId="{AA887E4F-B6D7-4906-8794-A546350B265B}" destId="{031F2EAD-936D-48CF-99F6-70CD07EB6190}" srcOrd="0" destOrd="0" presId="urn:microsoft.com/office/officeart/2005/8/layout/cycle1"/>
    <dgm:cxn modelId="{FDF6D06D-6910-422B-9BD7-73FCF366433B}" type="presOf" srcId="{F05884FB-3C6B-4380-9A88-7C1F6CF4AC66}" destId="{31EBB9CD-A7A4-4D06-B7DB-E566ADDCCAD7}" srcOrd="0" destOrd="0" presId="urn:microsoft.com/office/officeart/2005/8/layout/cycle1"/>
    <dgm:cxn modelId="{09CBBF4E-7542-43AF-95C3-DF8479D2E1F6}" type="presOf" srcId="{E86840A6-5374-4025-82AD-425E662B9DE7}" destId="{F7D439A9-4986-492F-BF89-F140FDFF214D}" srcOrd="0" destOrd="0" presId="urn:microsoft.com/office/officeart/2005/8/layout/cycle1"/>
    <dgm:cxn modelId="{4FC96052-DD52-4193-99BB-E6FD3270D942}" type="presOf" srcId="{769CEC46-6735-4B2B-AE79-CFA8DD61B5DC}" destId="{7F9DE10B-488F-4F74-8836-484AE6FBE46C}" srcOrd="0" destOrd="0" presId="urn:microsoft.com/office/officeart/2005/8/layout/cycle1"/>
    <dgm:cxn modelId="{43896B53-F5AE-415F-84F4-2A3BF084E09A}" type="presOf" srcId="{CC69C5C2-FF66-4C50-9193-481142FEE7B7}" destId="{0CF3C84B-8DC7-443E-8FFB-043214B44F2F}" srcOrd="0" destOrd="0" presId="urn:microsoft.com/office/officeart/2005/8/layout/cycle1"/>
    <dgm:cxn modelId="{2D59807A-F2EE-4319-9F89-5D7B3E3A519A}" srcId="{644E0A0E-9B44-4F7C-9644-E140796F1C24}" destId="{AA887E4F-B6D7-4906-8794-A546350B265B}" srcOrd="5" destOrd="0" parTransId="{0E12F02B-E93C-4E02-8F89-2E11F1382EA6}" sibTransId="{8D2D2EAD-E7AB-4D98-89B6-40400BD13099}"/>
    <dgm:cxn modelId="{AD473E7B-845F-4F0A-8BB4-6141563C98DD}" type="presOf" srcId="{A2BBFEA4-D080-43EA-9126-03D4D13C0E7F}" destId="{A29EB06A-68EA-46C4-8C94-FACAE1482E6B}" srcOrd="0" destOrd="0" presId="urn:microsoft.com/office/officeart/2005/8/layout/cycle1"/>
    <dgm:cxn modelId="{B0741D80-CB78-4F09-9464-0A477584938A}" type="presOf" srcId="{E3C33444-7815-4C78-A0A2-07A01C8FA9C2}" destId="{885D4742-E714-475A-80D8-E8854010BF21}" srcOrd="0" destOrd="0" presId="urn:microsoft.com/office/officeart/2005/8/layout/cycle1"/>
    <dgm:cxn modelId="{C98A068A-65BA-4FAC-9844-AA6A1DC65E0E}" srcId="{644E0A0E-9B44-4F7C-9644-E140796F1C24}" destId="{B3629BBC-956B-40C9-9309-C9E9E67CB25E}" srcOrd="4" destOrd="0" parTransId="{3F75BBBF-CA70-4936-BDF7-CA834733676E}" sibTransId="{497E4631-34B7-4BCF-A0B2-7D34AA209AC6}"/>
    <dgm:cxn modelId="{A03D4BCE-B318-4B98-9233-4912CC901D12}" srcId="{644E0A0E-9B44-4F7C-9644-E140796F1C24}" destId="{E3C33444-7815-4C78-A0A2-07A01C8FA9C2}" srcOrd="0" destOrd="0" parTransId="{13C975C3-51BE-4315-8329-88B083D2E411}" sibTransId="{20564075-715F-4567-BAD1-51E9C0449E31}"/>
    <dgm:cxn modelId="{5480FDD8-E219-491F-B86A-803B4ADA28B9}" type="presOf" srcId="{497E4631-34B7-4BCF-A0B2-7D34AA209AC6}" destId="{9D3B7C2C-4AFF-4F8E-8A07-5CAB201A5D05}" srcOrd="0" destOrd="0" presId="urn:microsoft.com/office/officeart/2005/8/layout/cycle1"/>
    <dgm:cxn modelId="{CC55ADF2-60BB-4D8F-BEC8-45ECFF661B21}" type="presOf" srcId="{B3629BBC-956B-40C9-9309-C9E9E67CB25E}" destId="{D147EF50-E44B-4E89-8599-91711A979AA5}" srcOrd="0" destOrd="0" presId="urn:microsoft.com/office/officeart/2005/8/layout/cycle1"/>
    <dgm:cxn modelId="{4461F4FC-1711-4DE9-892D-4A6D563EA4C9}" type="presOf" srcId="{20564075-715F-4567-BAD1-51E9C0449E31}" destId="{90F6549D-65EC-495B-84D9-A0826BAECF6F}" srcOrd="0" destOrd="0" presId="urn:microsoft.com/office/officeart/2005/8/layout/cycle1"/>
    <dgm:cxn modelId="{C1C1CFFE-C418-40A1-8175-EF0BA769D20F}" srcId="{644E0A0E-9B44-4F7C-9644-E140796F1C24}" destId="{99D383F3-410D-4267-AE42-207B854089C8}" srcOrd="1" destOrd="0" parTransId="{3290F5CA-B4DA-4AAC-A258-79764E737DAC}" sibTransId="{CC69C5C2-FF66-4C50-9193-481142FEE7B7}"/>
    <dgm:cxn modelId="{901240F6-A605-4D5C-80D4-AFB4B1A9FF67}" type="presParOf" srcId="{1A17651E-B78F-4DE0-86BF-D9B7BA47090B}" destId="{CD2DB63B-F551-4F2E-BABA-253607A163D9}" srcOrd="0" destOrd="0" presId="urn:microsoft.com/office/officeart/2005/8/layout/cycle1"/>
    <dgm:cxn modelId="{512A952C-A7E5-4810-96EE-9245F7AEDDF4}" type="presParOf" srcId="{1A17651E-B78F-4DE0-86BF-D9B7BA47090B}" destId="{885D4742-E714-475A-80D8-E8854010BF21}" srcOrd="1" destOrd="0" presId="urn:microsoft.com/office/officeart/2005/8/layout/cycle1"/>
    <dgm:cxn modelId="{2CA7B87B-11A5-46D6-BC79-809956A18CD8}" type="presParOf" srcId="{1A17651E-B78F-4DE0-86BF-D9B7BA47090B}" destId="{90F6549D-65EC-495B-84D9-A0826BAECF6F}" srcOrd="2" destOrd="0" presId="urn:microsoft.com/office/officeart/2005/8/layout/cycle1"/>
    <dgm:cxn modelId="{9FC5D763-6743-42C8-92F6-968A09A78522}" type="presParOf" srcId="{1A17651E-B78F-4DE0-86BF-D9B7BA47090B}" destId="{F94130D4-8537-44F7-9F82-99FC78EC74BE}" srcOrd="3" destOrd="0" presId="urn:microsoft.com/office/officeart/2005/8/layout/cycle1"/>
    <dgm:cxn modelId="{B07CD908-4111-4BD8-BC82-A77D902DC49E}" type="presParOf" srcId="{1A17651E-B78F-4DE0-86BF-D9B7BA47090B}" destId="{A2259A3A-409D-4FFE-B773-CC50D7BCE833}" srcOrd="4" destOrd="0" presId="urn:microsoft.com/office/officeart/2005/8/layout/cycle1"/>
    <dgm:cxn modelId="{E9742957-91B1-400E-BA17-5DE49F1350B1}" type="presParOf" srcId="{1A17651E-B78F-4DE0-86BF-D9B7BA47090B}" destId="{0CF3C84B-8DC7-443E-8FFB-043214B44F2F}" srcOrd="5" destOrd="0" presId="urn:microsoft.com/office/officeart/2005/8/layout/cycle1"/>
    <dgm:cxn modelId="{F08135AA-AC95-4192-AFA2-1CF8093B6B01}" type="presParOf" srcId="{1A17651E-B78F-4DE0-86BF-D9B7BA47090B}" destId="{78A803EA-4FB9-499C-BE51-5B7D4BAAF0C9}" srcOrd="6" destOrd="0" presId="urn:microsoft.com/office/officeart/2005/8/layout/cycle1"/>
    <dgm:cxn modelId="{3E397038-BD52-4AD4-B0B6-72011F17FA3E}" type="presParOf" srcId="{1A17651E-B78F-4DE0-86BF-D9B7BA47090B}" destId="{A29EB06A-68EA-46C4-8C94-FACAE1482E6B}" srcOrd="7" destOrd="0" presId="urn:microsoft.com/office/officeart/2005/8/layout/cycle1"/>
    <dgm:cxn modelId="{FFB994AB-BA0A-412F-99DE-CF7EA933F50A}" type="presParOf" srcId="{1A17651E-B78F-4DE0-86BF-D9B7BA47090B}" destId="{F7D439A9-4986-492F-BF89-F140FDFF214D}" srcOrd="8" destOrd="0" presId="urn:microsoft.com/office/officeart/2005/8/layout/cycle1"/>
    <dgm:cxn modelId="{6AD2C60C-488E-4357-9758-8D695562AAAC}" type="presParOf" srcId="{1A17651E-B78F-4DE0-86BF-D9B7BA47090B}" destId="{9E1764AC-DEE5-45FB-83CA-4643ECFE17ED}" srcOrd="9" destOrd="0" presId="urn:microsoft.com/office/officeart/2005/8/layout/cycle1"/>
    <dgm:cxn modelId="{F64C33E7-9ACE-499E-8094-E721558A5F86}" type="presParOf" srcId="{1A17651E-B78F-4DE0-86BF-D9B7BA47090B}" destId="{7F9DE10B-488F-4F74-8836-484AE6FBE46C}" srcOrd="10" destOrd="0" presId="urn:microsoft.com/office/officeart/2005/8/layout/cycle1"/>
    <dgm:cxn modelId="{CE55F072-5B76-43E9-8A7E-6A473EB2D03C}" type="presParOf" srcId="{1A17651E-B78F-4DE0-86BF-D9B7BA47090B}" destId="{31EBB9CD-A7A4-4D06-B7DB-E566ADDCCAD7}" srcOrd="11" destOrd="0" presId="urn:microsoft.com/office/officeart/2005/8/layout/cycle1"/>
    <dgm:cxn modelId="{67337650-B8A0-4808-9D3A-2E073A4F26B5}" type="presParOf" srcId="{1A17651E-B78F-4DE0-86BF-D9B7BA47090B}" destId="{A0E88E52-F551-4A03-9171-A2012B87ABE5}" srcOrd="12" destOrd="0" presId="urn:microsoft.com/office/officeart/2005/8/layout/cycle1"/>
    <dgm:cxn modelId="{1B8CB128-01EA-43B7-A61C-5AD175A89880}" type="presParOf" srcId="{1A17651E-B78F-4DE0-86BF-D9B7BA47090B}" destId="{D147EF50-E44B-4E89-8599-91711A979AA5}" srcOrd="13" destOrd="0" presId="urn:microsoft.com/office/officeart/2005/8/layout/cycle1"/>
    <dgm:cxn modelId="{2C385E33-837D-4002-951B-A90D42AA4945}" type="presParOf" srcId="{1A17651E-B78F-4DE0-86BF-D9B7BA47090B}" destId="{9D3B7C2C-4AFF-4F8E-8A07-5CAB201A5D05}" srcOrd="14" destOrd="0" presId="urn:microsoft.com/office/officeart/2005/8/layout/cycle1"/>
    <dgm:cxn modelId="{0DD7B9B0-A5A1-4300-A657-EA40CBDD420A}" type="presParOf" srcId="{1A17651E-B78F-4DE0-86BF-D9B7BA47090B}" destId="{732BE672-D526-4836-A2C9-BC452EFB26E2}" srcOrd="15" destOrd="0" presId="urn:microsoft.com/office/officeart/2005/8/layout/cycle1"/>
    <dgm:cxn modelId="{B97176B0-D76A-4C93-B9D6-A8831992144D}" type="presParOf" srcId="{1A17651E-B78F-4DE0-86BF-D9B7BA47090B}" destId="{031F2EAD-936D-48CF-99F6-70CD07EB6190}" srcOrd="16" destOrd="0" presId="urn:microsoft.com/office/officeart/2005/8/layout/cycle1"/>
    <dgm:cxn modelId="{95683336-EFCC-41AB-8F96-357910EBF2BE}" type="presParOf" srcId="{1A17651E-B78F-4DE0-86BF-D9B7BA47090B}" destId="{8001DEF1-DAB6-44C7-94A9-8C10221DF545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8DFEB2-01BB-4D81-9671-91028C64F80A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F443BF-02DE-43A0-A5EC-889E815C1E0D}">
      <dgm:prSet/>
      <dgm:spPr/>
      <dgm:t>
        <a:bodyPr/>
        <a:lstStyle/>
        <a:p>
          <a:r>
            <a:rPr lang="en-US"/>
            <a:t>Built with ASP.NET (Backend) + React (Frontend)</a:t>
          </a:r>
        </a:p>
      </dgm:t>
    </dgm:pt>
    <dgm:pt modelId="{0700F121-1B93-4111-93C7-823A21DB2F95}" type="parTrans" cxnId="{A437B451-D6AC-4E6C-82A4-4F3FEE1EE93B}">
      <dgm:prSet/>
      <dgm:spPr/>
      <dgm:t>
        <a:bodyPr/>
        <a:lstStyle/>
        <a:p>
          <a:endParaRPr lang="en-US"/>
        </a:p>
      </dgm:t>
    </dgm:pt>
    <dgm:pt modelId="{AD0BE8BD-4D47-4CA8-A074-522F8C9B7114}" type="sibTrans" cxnId="{A437B451-D6AC-4E6C-82A4-4F3FEE1EE93B}">
      <dgm:prSet/>
      <dgm:spPr/>
      <dgm:t>
        <a:bodyPr/>
        <a:lstStyle/>
        <a:p>
          <a:endParaRPr lang="en-US"/>
        </a:p>
      </dgm:t>
    </dgm:pt>
    <dgm:pt modelId="{EDCE5007-BDE2-4C35-A969-9686BFE34278}">
      <dgm:prSet/>
      <dgm:spPr/>
      <dgm:t>
        <a:bodyPr/>
        <a:lstStyle/>
        <a:p>
          <a:r>
            <a:rPr lang="en-US"/>
            <a:t>Roles: Admin, Doctor, Receptionist</a:t>
          </a:r>
        </a:p>
      </dgm:t>
    </dgm:pt>
    <dgm:pt modelId="{42E7BAEE-3537-4F7C-8BAE-5816324B5097}" type="parTrans" cxnId="{FC77D142-29B0-47F2-8BF6-77EAD3C23533}">
      <dgm:prSet/>
      <dgm:spPr/>
      <dgm:t>
        <a:bodyPr/>
        <a:lstStyle/>
        <a:p>
          <a:endParaRPr lang="en-US"/>
        </a:p>
      </dgm:t>
    </dgm:pt>
    <dgm:pt modelId="{F4CE7007-0F2F-4854-BC2A-78FE785D5F78}" type="sibTrans" cxnId="{FC77D142-29B0-47F2-8BF6-77EAD3C23533}">
      <dgm:prSet/>
      <dgm:spPr/>
      <dgm:t>
        <a:bodyPr/>
        <a:lstStyle/>
        <a:p>
          <a:endParaRPr lang="en-US"/>
        </a:p>
      </dgm:t>
    </dgm:pt>
    <dgm:pt modelId="{FB2935AB-FA50-4E8F-9C51-74065598F796}">
      <dgm:prSet/>
      <dgm:spPr/>
      <dgm:t>
        <a:bodyPr/>
        <a:lstStyle/>
        <a:p>
          <a:r>
            <a:rPr lang="en-US"/>
            <a:t>Manage appointments, patients, rooms, billing</a:t>
          </a:r>
        </a:p>
      </dgm:t>
    </dgm:pt>
    <dgm:pt modelId="{D020B643-AC91-4AEE-BB30-EB2180EA5A13}" type="parTrans" cxnId="{D0C3BBCB-29B4-495B-AF1A-4D4FA31585CB}">
      <dgm:prSet/>
      <dgm:spPr/>
      <dgm:t>
        <a:bodyPr/>
        <a:lstStyle/>
        <a:p>
          <a:endParaRPr lang="en-US"/>
        </a:p>
      </dgm:t>
    </dgm:pt>
    <dgm:pt modelId="{310BA8A7-2DC6-4DA5-BB9C-72DB46702FEF}" type="sibTrans" cxnId="{D0C3BBCB-29B4-495B-AF1A-4D4FA31585CB}">
      <dgm:prSet/>
      <dgm:spPr/>
      <dgm:t>
        <a:bodyPr/>
        <a:lstStyle/>
        <a:p>
          <a:endParaRPr lang="en-US"/>
        </a:p>
      </dgm:t>
    </dgm:pt>
    <dgm:pt modelId="{27B194A5-6BCA-42F2-8BF8-F6136A8A0CAA}">
      <dgm:prSet/>
      <dgm:spPr/>
      <dgm:t>
        <a:bodyPr/>
        <a:lstStyle/>
        <a:p>
          <a:r>
            <a:rPr lang="en-US"/>
            <a:t>User-friendly and responsive</a:t>
          </a:r>
        </a:p>
      </dgm:t>
    </dgm:pt>
    <dgm:pt modelId="{6F5D7441-B6EB-4A11-AED0-D4F79674F427}" type="parTrans" cxnId="{FD960363-582B-41C5-9B04-23234DD51DDF}">
      <dgm:prSet/>
      <dgm:spPr/>
      <dgm:t>
        <a:bodyPr/>
        <a:lstStyle/>
        <a:p>
          <a:endParaRPr lang="en-US"/>
        </a:p>
      </dgm:t>
    </dgm:pt>
    <dgm:pt modelId="{4101C5DA-E54A-47AB-8B4F-805A1550255A}" type="sibTrans" cxnId="{FD960363-582B-41C5-9B04-23234DD51DDF}">
      <dgm:prSet/>
      <dgm:spPr/>
      <dgm:t>
        <a:bodyPr/>
        <a:lstStyle/>
        <a:p>
          <a:endParaRPr lang="en-US"/>
        </a:p>
      </dgm:t>
    </dgm:pt>
    <dgm:pt modelId="{89944D43-CF99-44FE-A9B4-79A3A42E7BA4}" type="pres">
      <dgm:prSet presAssocID="{068DFEB2-01BB-4D81-9671-91028C64F80A}" presName="outerComposite" presStyleCnt="0">
        <dgm:presLayoutVars>
          <dgm:chMax val="5"/>
          <dgm:dir/>
          <dgm:resizeHandles val="exact"/>
        </dgm:presLayoutVars>
      </dgm:prSet>
      <dgm:spPr/>
    </dgm:pt>
    <dgm:pt modelId="{7E5DDB20-B106-455A-9286-664AAE19DF05}" type="pres">
      <dgm:prSet presAssocID="{068DFEB2-01BB-4D81-9671-91028C64F80A}" presName="dummyMaxCanvas" presStyleCnt="0">
        <dgm:presLayoutVars/>
      </dgm:prSet>
      <dgm:spPr/>
    </dgm:pt>
    <dgm:pt modelId="{EF21DD2E-2389-4089-9337-8742F31A181D}" type="pres">
      <dgm:prSet presAssocID="{068DFEB2-01BB-4D81-9671-91028C64F80A}" presName="FourNodes_1" presStyleLbl="node1" presStyleIdx="0" presStyleCnt="4">
        <dgm:presLayoutVars>
          <dgm:bulletEnabled val="1"/>
        </dgm:presLayoutVars>
      </dgm:prSet>
      <dgm:spPr/>
    </dgm:pt>
    <dgm:pt modelId="{4BBEF1BB-5AD2-4C59-858D-A66B3E17F9B1}" type="pres">
      <dgm:prSet presAssocID="{068DFEB2-01BB-4D81-9671-91028C64F80A}" presName="FourNodes_2" presStyleLbl="node1" presStyleIdx="1" presStyleCnt="4">
        <dgm:presLayoutVars>
          <dgm:bulletEnabled val="1"/>
        </dgm:presLayoutVars>
      </dgm:prSet>
      <dgm:spPr/>
    </dgm:pt>
    <dgm:pt modelId="{2869679F-D3CD-4F9A-834A-58C05D3836A4}" type="pres">
      <dgm:prSet presAssocID="{068DFEB2-01BB-4D81-9671-91028C64F80A}" presName="FourNodes_3" presStyleLbl="node1" presStyleIdx="2" presStyleCnt="4">
        <dgm:presLayoutVars>
          <dgm:bulletEnabled val="1"/>
        </dgm:presLayoutVars>
      </dgm:prSet>
      <dgm:spPr/>
    </dgm:pt>
    <dgm:pt modelId="{BAB15C41-374D-44D4-A2E8-528A128030C4}" type="pres">
      <dgm:prSet presAssocID="{068DFEB2-01BB-4D81-9671-91028C64F80A}" presName="FourNodes_4" presStyleLbl="node1" presStyleIdx="3" presStyleCnt="4">
        <dgm:presLayoutVars>
          <dgm:bulletEnabled val="1"/>
        </dgm:presLayoutVars>
      </dgm:prSet>
      <dgm:spPr/>
    </dgm:pt>
    <dgm:pt modelId="{BFB3BED1-AF65-4D5D-9E58-FD217DE09666}" type="pres">
      <dgm:prSet presAssocID="{068DFEB2-01BB-4D81-9671-91028C64F80A}" presName="FourConn_1-2" presStyleLbl="fgAccFollowNode1" presStyleIdx="0" presStyleCnt="3">
        <dgm:presLayoutVars>
          <dgm:bulletEnabled val="1"/>
        </dgm:presLayoutVars>
      </dgm:prSet>
      <dgm:spPr/>
    </dgm:pt>
    <dgm:pt modelId="{B28B762A-5195-4CDF-9801-7D6695252D6D}" type="pres">
      <dgm:prSet presAssocID="{068DFEB2-01BB-4D81-9671-91028C64F80A}" presName="FourConn_2-3" presStyleLbl="fgAccFollowNode1" presStyleIdx="1" presStyleCnt="3">
        <dgm:presLayoutVars>
          <dgm:bulletEnabled val="1"/>
        </dgm:presLayoutVars>
      </dgm:prSet>
      <dgm:spPr/>
    </dgm:pt>
    <dgm:pt modelId="{9B235981-208E-49D1-80E2-6355EEA68F7C}" type="pres">
      <dgm:prSet presAssocID="{068DFEB2-01BB-4D81-9671-91028C64F80A}" presName="FourConn_3-4" presStyleLbl="fgAccFollowNode1" presStyleIdx="2" presStyleCnt="3">
        <dgm:presLayoutVars>
          <dgm:bulletEnabled val="1"/>
        </dgm:presLayoutVars>
      </dgm:prSet>
      <dgm:spPr/>
    </dgm:pt>
    <dgm:pt modelId="{A51F9AE5-3832-4B13-B012-7AC631C6C2E3}" type="pres">
      <dgm:prSet presAssocID="{068DFEB2-01BB-4D81-9671-91028C64F80A}" presName="FourNodes_1_text" presStyleLbl="node1" presStyleIdx="3" presStyleCnt="4">
        <dgm:presLayoutVars>
          <dgm:bulletEnabled val="1"/>
        </dgm:presLayoutVars>
      </dgm:prSet>
      <dgm:spPr/>
    </dgm:pt>
    <dgm:pt modelId="{B2D2A6CE-1451-4B6B-A88E-E95F6874B55B}" type="pres">
      <dgm:prSet presAssocID="{068DFEB2-01BB-4D81-9671-91028C64F80A}" presName="FourNodes_2_text" presStyleLbl="node1" presStyleIdx="3" presStyleCnt="4">
        <dgm:presLayoutVars>
          <dgm:bulletEnabled val="1"/>
        </dgm:presLayoutVars>
      </dgm:prSet>
      <dgm:spPr/>
    </dgm:pt>
    <dgm:pt modelId="{3FF2B376-F6E5-41B9-84E4-1305344DCAAA}" type="pres">
      <dgm:prSet presAssocID="{068DFEB2-01BB-4D81-9671-91028C64F80A}" presName="FourNodes_3_text" presStyleLbl="node1" presStyleIdx="3" presStyleCnt="4">
        <dgm:presLayoutVars>
          <dgm:bulletEnabled val="1"/>
        </dgm:presLayoutVars>
      </dgm:prSet>
      <dgm:spPr/>
    </dgm:pt>
    <dgm:pt modelId="{FA16B918-3775-4B7F-9EAA-09A01586B090}" type="pres">
      <dgm:prSet presAssocID="{068DFEB2-01BB-4D81-9671-91028C64F80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15DA108-A2DE-4AE9-A51D-F5443A0A2618}" type="presOf" srcId="{310BA8A7-2DC6-4DA5-BB9C-72DB46702FEF}" destId="{9B235981-208E-49D1-80E2-6355EEA68F7C}" srcOrd="0" destOrd="0" presId="urn:microsoft.com/office/officeart/2005/8/layout/vProcess5"/>
    <dgm:cxn modelId="{808F131D-9D5E-4CF2-8557-71F4D15B391E}" type="presOf" srcId="{FB2935AB-FA50-4E8F-9C51-74065598F796}" destId="{2869679F-D3CD-4F9A-834A-58C05D3836A4}" srcOrd="0" destOrd="0" presId="urn:microsoft.com/office/officeart/2005/8/layout/vProcess5"/>
    <dgm:cxn modelId="{FC77D142-29B0-47F2-8BF6-77EAD3C23533}" srcId="{068DFEB2-01BB-4D81-9671-91028C64F80A}" destId="{EDCE5007-BDE2-4C35-A969-9686BFE34278}" srcOrd="1" destOrd="0" parTransId="{42E7BAEE-3537-4F7C-8BAE-5816324B5097}" sibTransId="{F4CE7007-0F2F-4854-BC2A-78FE785D5F78}"/>
    <dgm:cxn modelId="{FD960363-582B-41C5-9B04-23234DD51DDF}" srcId="{068DFEB2-01BB-4D81-9671-91028C64F80A}" destId="{27B194A5-6BCA-42F2-8BF8-F6136A8A0CAA}" srcOrd="3" destOrd="0" parTransId="{6F5D7441-B6EB-4A11-AED0-D4F79674F427}" sibTransId="{4101C5DA-E54A-47AB-8B4F-805A1550255A}"/>
    <dgm:cxn modelId="{5BA87543-4E0A-4485-AC21-71B172D742EE}" type="presOf" srcId="{068DFEB2-01BB-4D81-9671-91028C64F80A}" destId="{89944D43-CF99-44FE-A9B4-79A3A42E7BA4}" srcOrd="0" destOrd="0" presId="urn:microsoft.com/office/officeart/2005/8/layout/vProcess5"/>
    <dgm:cxn modelId="{2FB94945-D150-4321-B9D9-048E7912300D}" type="presOf" srcId="{F4CE7007-0F2F-4854-BC2A-78FE785D5F78}" destId="{B28B762A-5195-4CDF-9801-7D6695252D6D}" srcOrd="0" destOrd="0" presId="urn:microsoft.com/office/officeart/2005/8/layout/vProcess5"/>
    <dgm:cxn modelId="{DC394B65-ED03-4572-A435-88BDCF9C6805}" type="presOf" srcId="{FB2935AB-FA50-4E8F-9C51-74065598F796}" destId="{3FF2B376-F6E5-41B9-84E4-1305344DCAAA}" srcOrd="1" destOrd="0" presId="urn:microsoft.com/office/officeart/2005/8/layout/vProcess5"/>
    <dgm:cxn modelId="{FBEF084C-C559-491B-9D87-150F0985BBDC}" type="presOf" srcId="{EDCE5007-BDE2-4C35-A969-9686BFE34278}" destId="{4BBEF1BB-5AD2-4C59-858D-A66B3E17F9B1}" srcOrd="0" destOrd="0" presId="urn:microsoft.com/office/officeart/2005/8/layout/vProcess5"/>
    <dgm:cxn modelId="{A437B451-D6AC-4E6C-82A4-4F3FEE1EE93B}" srcId="{068DFEB2-01BB-4D81-9671-91028C64F80A}" destId="{C1F443BF-02DE-43A0-A5EC-889E815C1E0D}" srcOrd="0" destOrd="0" parTransId="{0700F121-1B93-4111-93C7-823A21DB2F95}" sibTransId="{AD0BE8BD-4D47-4CA8-A074-522F8C9B7114}"/>
    <dgm:cxn modelId="{C900D372-D283-41B1-B454-E45BC64BDC2E}" type="presOf" srcId="{AD0BE8BD-4D47-4CA8-A074-522F8C9B7114}" destId="{BFB3BED1-AF65-4D5D-9E58-FD217DE09666}" srcOrd="0" destOrd="0" presId="urn:microsoft.com/office/officeart/2005/8/layout/vProcess5"/>
    <dgm:cxn modelId="{E9385973-CC9D-4D5B-B7DD-C6DE4FC197DD}" type="presOf" srcId="{27B194A5-6BCA-42F2-8BF8-F6136A8A0CAA}" destId="{FA16B918-3775-4B7F-9EAA-09A01586B090}" srcOrd="1" destOrd="0" presId="urn:microsoft.com/office/officeart/2005/8/layout/vProcess5"/>
    <dgm:cxn modelId="{C0FB1C55-7B5A-468B-8D7A-1A6D10D79A7B}" type="presOf" srcId="{C1F443BF-02DE-43A0-A5EC-889E815C1E0D}" destId="{A51F9AE5-3832-4B13-B012-7AC631C6C2E3}" srcOrd="1" destOrd="0" presId="urn:microsoft.com/office/officeart/2005/8/layout/vProcess5"/>
    <dgm:cxn modelId="{FFD65B7C-8228-4C5D-A2DF-2F25181EAB9C}" type="presOf" srcId="{C1F443BF-02DE-43A0-A5EC-889E815C1E0D}" destId="{EF21DD2E-2389-4089-9337-8742F31A181D}" srcOrd="0" destOrd="0" presId="urn:microsoft.com/office/officeart/2005/8/layout/vProcess5"/>
    <dgm:cxn modelId="{219B538F-9DA3-4EA5-9007-60CDAFAB07BE}" type="presOf" srcId="{27B194A5-6BCA-42F2-8BF8-F6136A8A0CAA}" destId="{BAB15C41-374D-44D4-A2E8-528A128030C4}" srcOrd="0" destOrd="0" presId="urn:microsoft.com/office/officeart/2005/8/layout/vProcess5"/>
    <dgm:cxn modelId="{D0C3BBCB-29B4-495B-AF1A-4D4FA31585CB}" srcId="{068DFEB2-01BB-4D81-9671-91028C64F80A}" destId="{FB2935AB-FA50-4E8F-9C51-74065598F796}" srcOrd="2" destOrd="0" parTransId="{D020B643-AC91-4AEE-BB30-EB2180EA5A13}" sibTransId="{310BA8A7-2DC6-4DA5-BB9C-72DB46702FEF}"/>
    <dgm:cxn modelId="{0396CBFF-0BD7-45BF-9D44-ED3DB56E799B}" type="presOf" srcId="{EDCE5007-BDE2-4C35-A969-9686BFE34278}" destId="{B2D2A6CE-1451-4B6B-A88E-E95F6874B55B}" srcOrd="1" destOrd="0" presId="urn:microsoft.com/office/officeart/2005/8/layout/vProcess5"/>
    <dgm:cxn modelId="{3E9BD785-B63A-46E7-A1DC-92166F821D29}" type="presParOf" srcId="{89944D43-CF99-44FE-A9B4-79A3A42E7BA4}" destId="{7E5DDB20-B106-455A-9286-664AAE19DF05}" srcOrd="0" destOrd="0" presId="urn:microsoft.com/office/officeart/2005/8/layout/vProcess5"/>
    <dgm:cxn modelId="{8618FE17-A27B-4785-A34A-6740BBE2393F}" type="presParOf" srcId="{89944D43-CF99-44FE-A9B4-79A3A42E7BA4}" destId="{EF21DD2E-2389-4089-9337-8742F31A181D}" srcOrd="1" destOrd="0" presId="urn:microsoft.com/office/officeart/2005/8/layout/vProcess5"/>
    <dgm:cxn modelId="{6C1EDE9E-5132-42AD-BDE9-68E844A8FA9F}" type="presParOf" srcId="{89944D43-CF99-44FE-A9B4-79A3A42E7BA4}" destId="{4BBEF1BB-5AD2-4C59-858D-A66B3E17F9B1}" srcOrd="2" destOrd="0" presId="urn:microsoft.com/office/officeart/2005/8/layout/vProcess5"/>
    <dgm:cxn modelId="{9C8C6B38-F663-4D50-9B23-195692F8F683}" type="presParOf" srcId="{89944D43-CF99-44FE-A9B4-79A3A42E7BA4}" destId="{2869679F-D3CD-4F9A-834A-58C05D3836A4}" srcOrd="3" destOrd="0" presId="urn:microsoft.com/office/officeart/2005/8/layout/vProcess5"/>
    <dgm:cxn modelId="{43DB71E1-0E54-44C9-85AA-764AB84FD8A3}" type="presParOf" srcId="{89944D43-CF99-44FE-A9B4-79A3A42E7BA4}" destId="{BAB15C41-374D-44D4-A2E8-528A128030C4}" srcOrd="4" destOrd="0" presId="urn:microsoft.com/office/officeart/2005/8/layout/vProcess5"/>
    <dgm:cxn modelId="{3EED8F1E-6B18-4745-8993-6A94897376EC}" type="presParOf" srcId="{89944D43-CF99-44FE-A9B4-79A3A42E7BA4}" destId="{BFB3BED1-AF65-4D5D-9E58-FD217DE09666}" srcOrd="5" destOrd="0" presId="urn:microsoft.com/office/officeart/2005/8/layout/vProcess5"/>
    <dgm:cxn modelId="{BE497AFF-2B81-421D-9F9A-3AAB97C63CD4}" type="presParOf" srcId="{89944D43-CF99-44FE-A9B4-79A3A42E7BA4}" destId="{B28B762A-5195-4CDF-9801-7D6695252D6D}" srcOrd="6" destOrd="0" presId="urn:microsoft.com/office/officeart/2005/8/layout/vProcess5"/>
    <dgm:cxn modelId="{8492F015-1E41-448C-9728-CF85C1F1B02A}" type="presParOf" srcId="{89944D43-CF99-44FE-A9B4-79A3A42E7BA4}" destId="{9B235981-208E-49D1-80E2-6355EEA68F7C}" srcOrd="7" destOrd="0" presId="urn:microsoft.com/office/officeart/2005/8/layout/vProcess5"/>
    <dgm:cxn modelId="{EC788F55-D774-4870-94F6-E286B85283B9}" type="presParOf" srcId="{89944D43-CF99-44FE-A9B4-79A3A42E7BA4}" destId="{A51F9AE5-3832-4B13-B012-7AC631C6C2E3}" srcOrd="8" destOrd="0" presId="urn:microsoft.com/office/officeart/2005/8/layout/vProcess5"/>
    <dgm:cxn modelId="{3E78A51C-9675-4AD3-B7BB-DEC4613EEE29}" type="presParOf" srcId="{89944D43-CF99-44FE-A9B4-79A3A42E7BA4}" destId="{B2D2A6CE-1451-4B6B-A88E-E95F6874B55B}" srcOrd="9" destOrd="0" presId="urn:microsoft.com/office/officeart/2005/8/layout/vProcess5"/>
    <dgm:cxn modelId="{667FC8BE-080A-48D4-BC73-0DBCE2926B42}" type="presParOf" srcId="{89944D43-CF99-44FE-A9B4-79A3A42E7BA4}" destId="{3FF2B376-F6E5-41B9-84E4-1305344DCAAA}" srcOrd="10" destOrd="0" presId="urn:microsoft.com/office/officeart/2005/8/layout/vProcess5"/>
    <dgm:cxn modelId="{4B886A42-D89D-495D-B8E8-ABB61667AA1C}" type="presParOf" srcId="{89944D43-CF99-44FE-A9B4-79A3A42E7BA4}" destId="{FA16B918-3775-4B7F-9EAA-09A01586B09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488265-A3E1-477D-919B-DAE95265C37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993DF0-A997-4D78-927B-42E47D7B15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Visit Flow &amp; Visit Types</a:t>
          </a:r>
        </a:p>
      </dgm:t>
    </dgm:pt>
    <dgm:pt modelId="{38F59CF2-D6B5-42EB-B786-325F42EDE9BA}" type="parTrans" cxnId="{146222D1-5DF3-4833-8CBA-4E46D373DC29}">
      <dgm:prSet/>
      <dgm:spPr/>
      <dgm:t>
        <a:bodyPr/>
        <a:lstStyle/>
        <a:p>
          <a:endParaRPr lang="en-US"/>
        </a:p>
      </dgm:t>
    </dgm:pt>
    <dgm:pt modelId="{C37D4F03-270F-42C8-8A8C-EB99336CB2CB}" type="sibTrans" cxnId="{146222D1-5DF3-4833-8CBA-4E46D373DC29}">
      <dgm:prSet/>
      <dgm:spPr/>
      <dgm:t>
        <a:bodyPr/>
        <a:lstStyle/>
        <a:p>
          <a:endParaRPr lang="en-US"/>
        </a:p>
      </dgm:t>
    </dgm:pt>
    <dgm:pt modelId="{9BC48401-3AF4-4CA8-8BF3-BE429960FA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Emergency vs Follow-Up</a:t>
          </a:r>
        </a:p>
      </dgm:t>
    </dgm:pt>
    <dgm:pt modelId="{DA02B026-A78D-4146-8403-C0487ED7058F}" type="parTrans" cxnId="{2C198A8A-D171-4155-96FA-AACF2886B424}">
      <dgm:prSet/>
      <dgm:spPr/>
      <dgm:t>
        <a:bodyPr/>
        <a:lstStyle/>
        <a:p>
          <a:endParaRPr lang="en-US"/>
        </a:p>
      </dgm:t>
    </dgm:pt>
    <dgm:pt modelId="{AB1341BA-D73B-4C23-92EA-77B80F4584F7}" type="sibTrans" cxnId="{2C198A8A-D171-4155-96FA-AACF2886B424}">
      <dgm:prSet/>
      <dgm:spPr/>
      <dgm:t>
        <a:bodyPr/>
        <a:lstStyle/>
        <a:p>
          <a:endParaRPr lang="en-US"/>
        </a:p>
      </dgm:t>
    </dgm:pt>
    <dgm:pt modelId="{83085D27-C8BB-4935-8C34-B2DADC09CF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No-show and appointment trends</a:t>
          </a:r>
        </a:p>
      </dgm:t>
    </dgm:pt>
    <dgm:pt modelId="{68713D2C-FEFC-4065-A56A-4F8FF0EF4721}" type="parTrans" cxnId="{E88453D6-CCFC-478D-9F9C-12D50E76B2B1}">
      <dgm:prSet/>
      <dgm:spPr/>
      <dgm:t>
        <a:bodyPr/>
        <a:lstStyle/>
        <a:p>
          <a:endParaRPr lang="en-US"/>
        </a:p>
      </dgm:t>
    </dgm:pt>
    <dgm:pt modelId="{F80ED5FE-59DC-4257-80EE-20E8DCFA8565}" type="sibTrans" cxnId="{E88453D6-CCFC-478D-9F9C-12D50E76B2B1}">
      <dgm:prSet/>
      <dgm:spPr/>
      <dgm:t>
        <a:bodyPr/>
        <a:lstStyle/>
        <a:p>
          <a:endParaRPr lang="en-US"/>
        </a:p>
      </dgm:t>
    </dgm:pt>
    <dgm:pt modelId="{6F34F3C2-9909-4B9B-94DB-20DA0B6B80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Patient &amp; Visits</a:t>
          </a:r>
          <a:br>
            <a:rPr lang="en-US"/>
          </a:br>
          <a:endParaRPr lang="en-US"/>
        </a:p>
      </dgm:t>
    </dgm:pt>
    <dgm:pt modelId="{FC6B41CA-108C-4BBC-8C19-687E1F347EC9}" type="parTrans" cxnId="{5C252FA7-09AE-493A-9740-1C24530D9C5A}">
      <dgm:prSet/>
      <dgm:spPr/>
      <dgm:t>
        <a:bodyPr/>
        <a:lstStyle/>
        <a:p>
          <a:endParaRPr lang="en-US"/>
        </a:p>
      </dgm:t>
    </dgm:pt>
    <dgm:pt modelId="{B65D7F56-11B2-472D-B3A2-E6774A91A03F}" type="sibTrans" cxnId="{5C252FA7-09AE-493A-9740-1C24530D9C5A}">
      <dgm:prSet/>
      <dgm:spPr/>
      <dgm:t>
        <a:bodyPr/>
        <a:lstStyle/>
        <a:p>
          <a:endParaRPr lang="en-US"/>
        </a:p>
      </dgm:t>
    </dgm:pt>
    <dgm:pt modelId="{9207A70E-9C08-4806-B406-EB17FBE3FA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Patient Overview</a:t>
          </a:r>
          <a:br>
            <a:rPr lang="en-US"/>
          </a:br>
          <a:endParaRPr lang="en-US"/>
        </a:p>
      </dgm:t>
    </dgm:pt>
    <dgm:pt modelId="{D4070979-980A-41E0-BA86-C277D01F5E62}" type="parTrans" cxnId="{6BC681D4-2A76-4323-A159-B5C9E5642E4B}">
      <dgm:prSet/>
      <dgm:spPr/>
      <dgm:t>
        <a:bodyPr/>
        <a:lstStyle/>
        <a:p>
          <a:endParaRPr lang="en-US"/>
        </a:p>
      </dgm:t>
    </dgm:pt>
    <dgm:pt modelId="{1AA9EE37-2D2A-40FC-A490-4CFE07BA4051}" type="sibTrans" cxnId="{6BC681D4-2A76-4323-A159-B5C9E5642E4B}">
      <dgm:prSet/>
      <dgm:spPr/>
      <dgm:t>
        <a:bodyPr/>
        <a:lstStyle/>
        <a:p>
          <a:endParaRPr lang="en-US"/>
        </a:p>
      </dgm:t>
    </dgm:pt>
    <dgm:pt modelId="{0B518231-8DDC-4F8D-8A76-2CFF9684F65B}" type="pres">
      <dgm:prSet presAssocID="{F3488265-A3E1-477D-919B-DAE95265C370}" presName="root" presStyleCnt="0">
        <dgm:presLayoutVars>
          <dgm:dir/>
          <dgm:resizeHandles val="exact"/>
        </dgm:presLayoutVars>
      </dgm:prSet>
      <dgm:spPr/>
    </dgm:pt>
    <dgm:pt modelId="{70BBE8D7-A96E-4CD8-BB48-C22936D42E12}" type="pres">
      <dgm:prSet presAssocID="{FC993DF0-A997-4D78-927B-42E47D7B15CF}" presName="compNode" presStyleCnt="0"/>
      <dgm:spPr/>
    </dgm:pt>
    <dgm:pt modelId="{8E22D5E5-B0B6-463B-BEF8-BB52E91FD4E3}" type="pres">
      <dgm:prSet presAssocID="{FC993DF0-A997-4D78-927B-42E47D7B15C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B05D3F5C-2966-456B-9489-896F6C1AE537}" type="pres">
      <dgm:prSet presAssocID="{FC993DF0-A997-4D78-927B-42E47D7B15CF}" presName="spaceRect" presStyleCnt="0"/>
      <dgm:spPr/>
    </dgm:pt>
    <dgm:pt modelId="{31623C9E-8E9F-4875-9F48-8724352B82FC}" type="pres">
      <dgm:prSet presAssocID="{FC993DF0-A997-4D78-927B-42E47D7B15CF}" presName="textRect" presStyleLbl="revTx" presStyleIdx="0" presStyleCnt="5">
        <dgm:presLayoutVars>
          <dgm:chMax val="1"/>
          <dgm:chPref val="1"/>
        </dgm:presLayoutVars>
      </dgm:prSet>
      <dgm:spPr/>
    </dgm:pt>
    <dgm:pt modelId="{56B5C517-B28C-4B29-A9E5-9A8E1964C0A7}" type="pres">
      <dgm:prSet presAssocID="{C37D4F03-270F-42C8-8A8C-EB99336CB2CB}" presName="sibTrans" presStyleCnt="0"/>
      <dgm:spPr/>
    </dgm:pt>
    <dgm:pt modelId="{88667F20-58D0-41A4-9531-384CB2CEF52C}" type="pres">
      <dgm:prSet presAssocID="{9BC48401-3AF4-4CA8-8BF3-BE429960FA33}" presName="compNode" presStyleCnt="0"/>
      <dgm:spPr/>
    </dgm:pt>
    <dgm:pt modelId="{31DA4FE0-8EAE-4971-9E84-49C1B239BC2B}" type="pres">
      <dgm:prSet presAssocID="{9BC48401-3AF4-4CA8-8BF3-BE429960FA3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47E39D5B-C59E-45A0-B26F-44378CBD9621}" type="pres">
      <dgm:prSet presAssocID="{9BC48401-3AF4-4CA8-8BF3-BE429960FA33}" presName="spaceRect" presStyleCnt="0"/>
      <dgm:spPr/>
    </dgm:pt>
    <dgm:pt modelId="{E36B34A0-7B84-4324-A29E-433138640B30}" type="pres">
      <dgm:prSet presAssocID="{9BC48401-3AF4-4CA8-8BF3-BE429960FA33}" presName="textRect" presStyleLbl="revTx" presStyleIdx="1" presStyleCnt="5">
        <dgm:presLayoutVars>
          <dgm:chMax val="1"/>
          <dgm:chPref val="1"/>
        </dgm:presLayoutVars>
      </dgm:prSet>
      <dgm:spPr/>
    </dgm:pt>
    <dgm:pt modelId="{9F522E37-FB96-4E4F-94FE-5570E7BB00F2}" type="pres">
      <dgm:prSet presAssocID="{AB1341BA-D73B-4C23-92EA-77B80F4584F7}" presName="sibTrans" presStyleCnt="0"/>
      <dgm:spPr/>
    </dgm:pt>
    <dgm:pt modelId="{CDA69C73-0BBF-4ACF-9223-FFB1DE0D352A}" type="pres">
      <dgm:prSet presAssocID="{83085D27-C8BB-4935-8C34-B2DADC09CF40}" presName="compNode" presStyleCnt="0"/>
      <dgm:spPr/>
    </dgm:pt>
    <dgm:pt modelId="{598C7924-543C-4374-B812-5D0AFBDD697F}" type="pres">
      <dgm:prSet presAssocID="{83085D27-C8BB-4935-8C34-B2DADC09CF4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3E23B56-1ECE-4523-8E68-4BC7C4601F31}" type="pres">
      <dgm:prSet presAssocID="{83085D27-C8BB-4935-8C34-B2DADC09CF40}" presName="spaceRect" presStyleCnt="0"/>
      <dgm:spPr/>
    </dgm:pt>
    <dgm:pt modelId="{3FF272A4-477B-42CF-A1B4-905DD622034C}" type="pres">
      <dgm:prSet presAssocID="{83085D27-C8BB-4935-8C34-B2DADC09CF40}" presName="textRect" presStyleLbl="revTx" presStyleIdx="2" presStyleCnt="5">
        <dgm:presLayoutVars>
          <dgm:chMax val="1"/>
          <dgm:chPref val="1"/>
        </dgm:presLayoutVars>
      </dgm:prSet>
      <dgm:spPr/>
    </dgm:pt>
    <dgm:pt modelId="{DFC087FC-735C-4C9D-897B-3B6D4071FE08}" type="pres">
      <dgm:prSet presAssocID="{F80ED5FE-59DC-4257-80EE-20E8DCFA8565}" presName="sibTrans" presStyleCnt="0"/>
      <dgm:spPr/>
    </dgm:pt>
    <dgm:pt modelId="{0FD1E3D7-139C-4AAF-8EC7-270975DDFBDE}" type="pres">
      <dgm:prSet presAssocID="{6F34F3C2-9909-4B9B-94DB-20DA0B6B809C}" presName="compNode" presStyleCnt="0"/>
      <dgm:spPr/>
    </dgm:pt>
    <dgm:pt modelId="{951D855E-FA95-411B-B7BC-B16DD6B4FE3F}" type="pres">
      <dgm:prSet presAssocID="{6F34F3C2-9909-4B9B-94DB-20DA0B6B809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D1297523-8873-4B90-857E-DC7749F89123}" type="pres">
      <dgm:prSet presAssocID="{6F34F3C2-9909-4B9B-94DB-20DA0B6B809C}" presName="spaceRect" presStyleCnt="0"/>
      <dgm:spPr/>
    </dgm:pt>
    <dgm:pt modelId="{D97CC9DC-1F63-4B62-93FF-F99CF9FAEAE9}" type="pres">
      <dgm:prSet presAssocID="{6F34F3C2-9909-4B9B-94DB-20DA0B6B809C}" presName="textRect" presStyleLbl="revTx" presStyleIdx="3" presStyleCnt="5">
        <dgm:presLayoutVars>
          <dgm:chMax val="1"/>
          <dgm:chPref val="1"/>
        </dgm:presLayoutVars>
      </dgm:prSet>
      <dgm:spPr/>
    </dgm:pt>
    <dgm:pt modelId="{EF66CD95-6390-4A73-AD09-9D8A46EB214F}" type="pres">
      <dgm:prSet presAssocID="{B65D7F56-11B2-472D-B3A2-E6774A91A03F}" presName="sibTrans" presStyleCnt="0"/>
      <dgm:spPr/>
    </dgm:pt>
    <dgm:pt modelId="{23C6CD77-0B12-4738-801E-991615C64384}" type="pres">
      <dgm:prSet presAssocID="{9207A70E-9C08-4806-B406-EB17FBE3FA7E}" presName="compNode" presStyleCnt="0"/>
      <dgm:spPr/>
    </dgm:pt>
    <dgm:pt modelId="{FF054C35-E9B4-45AD-A966-C7FE931627ED}" type="pres">
      <dgm:prSet presAssocID="{9207A70E-9C08-4806-B406-EB17FBE3FA7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ever with solid fill"/>
        </a:ext>
      </dgm:extLst>
    </dgm:pt>
    <dgm:pt modelId="{42E7F7F9-5237-4538-87B0-1273073B9367}" type="pres">
      <dgm:prSet presAssocID="{9207A70E-9C08-4806-B406-EB17FBE3FA7E}" presName="spaceRect" presStyleCnt="0"/>
      <dgm:spPr/>
    </dgm:pt>
    <dgm:pt modelId="{6472CD3C-0D1E-4A1B-825D-221CF2665E3A}" type="pres">
      <dgm:prSet presAssocID="{9207A70E-9C08-4806-B406-EB17FBE3FA7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4494F2B-98C2-4A6D-B7F9-92657DCF2862}" type="presOf" srcId="{F3488265-A3E1-477D-919B-DAE95265C370}" destId="{0B518231-8DDC-4F8D-8A76-2CFF9684F65B}" srcOrd="0" destOrd="0" presId="urn:microsoft.com/office/officeart/2018/2/layout/IconLabelList"/>
    <dgm:cxn modelId="{86E49F61-94C1-4F6E-9A1A-DCB567144300}" type="presOf" srcId="{83085D27-C8BB-4935-8C34-B2DADC09CF40}" destId="{3FF272A4-477B-42CF-A1B4-905DD622034C}" srcOrd="0" destOrd="0" presId="urn:microsoft.com/office/officeart/2018/2/layout/IconLabelList"/>
    <dgm:cxn modelId="{B4A74D89-0895-4721-B59C-59D3669F7B6C}" type="presOf" srcId="{FC993DF0-A997-4D78-927B-42E47D7B15CF}" destId="{31623C9E-8E9F-4875-9F48-8724352B82FC}" srcOrd="0" destOrd="0" presId="urn:microsoft.com/office/officeart/2018/2/layout/IconLabelList"/>
    <dgm:cxn modelId="{2C198A8A-D171-4155-96FA-AACF2886B424}" srcId="{F3488265-A3E1-477D-919B-DAE95265C370}" destId="{9BC48401-3AF4-4CA8-8BF3-BE429960FA33}" srcOrd="1" destOrd="0" parTransId="{DA02B026-A78D-4146-8403-C0487ED7058F}" sibTransId="{AB1341BA-D73B-4C23-92EA-77B80F4584F7}"/>
    <dgm:cxn modelId="{CAFC8994-7CD9-4058-9252-DC94A9D5A11F}" type="presOf" srcId="{6F34F3C2-9909-4B9B-94DB-20DA0B6B809C}" destId="{D97CC9DC-1F63-4B62-93FF-F99CF9FAEAE9}" srcOrd="0" destOrd="0" presId="urn:microsoft.com/office/officeart/2018/2/layout/IconLabelList"/>
    <dgm:cxn modelId="{5C252FA7-09AE-493A-9740-1C24530D9C5A}" srcId="{F3488265-A3E1-477D-919B-DAE95265C370}" destId="{6F34F3C2-9909-4B9B-94DB-20DA0B6B809C}" srcOrd="3" destOrd="0" parTransId="{FC6B41CA-108C-4BBC-8C19-687E1F347EC9}" sibTransId="{B65D7F56-11B2-472D-B3A2-E6774A91A03F}"/>
    <dgm:cxn modelId="{146222D1-5DF3-4833-8CBA-4E46D373DC29}" srcId="{F3488265-A3E1-477D-919B-DAE95265C370}" destId="{FC993DF0-A997-4D78-927B-42E47D7B15CF}" srcOrd="0" destOrd="0" parTransId="{38F59CF2-D6B5-42EB-B786-325F42EDE9BA}" sibTransId="{C37D4F03-270F-42C8-8A8C-EB99336CB2CB}"/>
    <dgm:cxn modelId="{6BC681D4-2A76-4323-A159-B5C9E5642E4B}" srcId="{F3488265-A3E1-477D-919B-DAE95265C370}" destId="{9207A70E-9C08-4806-B406-EB17FBE3FA7E}" srcOrd="4" destOrd="0" parTransId="{D4070979-980A-41E0-BA86-C277D01F5E62}" sibTransId="{1AA9EE37-2D2A-40FC-A490-4CFE07BA4051}"/>
    <dgm:cxn modelId="{E88453D6-CCFC-478D-9F9C-12D50E76B2B1}" srcId="{F3488265-A3E1-477D-919B-DAE95265C370}" destId="{83085D27-C8BB-4935-8C34-B2DADC09CF40}" srcOrd="2" destOrd="0" parTransId="{68713D2C-FEFC-4065-A56A-4F8FF0EF4721}" sibTransId="{F80ED5FE-59DC-4257-80EE-20E8DCFA8565}"/>
    <dgm:cxn modelId="{03C03EF9-F51C-4286-B69B-FD1CB46D72E2}" type="presOf" srcId="{9BC48401-3AF4-4CA8-8BF3-BE429960FA33}" destId="{E36B34A0-7B84-4324-A29E-433138640B30}" srcOrd="0" destOrd="0" presId="urn:microsoft.com/office/officeart/2018/2/layout/IconLabelList"/>
    <dgm:cxn modelId="{8EE001FF-4CC0-45EB-AF47-DD8A0CB4AE8D}" type="presOf" srcId="{9207A70E-9C08-4806-B406-EB17FBE3FA7E}" destId="{6472CD3C-0D1E-4A1B-825D-221CF2665E3A}" srcOrd="0" destOrd="0" presId="urn:microsoft.com/office/officeart/2018/2/layout/IconLabelList"/>
    <dgm:cxn modelId="{CB83B47A-8CCE-436F-AC5F-CC12DECD0B96}" type="presParOf" srcId="{0B518231-8DDC-4F8D-8A76-2CFF9684F65B}" destId="{70BBE8D7-A96E-4CD8-BB48-C22936D42E12}" srcOrd="0" destOrd="0" presId="urn:microsoft.com/office/officeart/2018/2/layout/IconLabelList"/>
    <dgm:cxn modelId="{A068F3E9-906F-4F9D-906C-E03CBB7AC25E}" type="presParOf" srcId="{70BBE8D7-A96E-4CD8-BB48-C22936D42E12}" destId="{8E22D5E5-B0B6-463B-BEF8-BB52E91FD4E3}" srcOrd="0" destOrd="0" presId="urn:microsoft.com/office/officeart/2018/2/layout/IconLabelList"/>
    <dgm:cxn modelId="{0D39753B-7FBB-4888-93F6-C81D0D3EDB86}" type="presParOf" srcId="{70BBE8D7-A96E-4CD8-BB48-C22936D42E12}" destId="{B05D3F5C-2966-456B-9489-896F6C1AE537}" srcOrd="1" destOrd="0" presId="urn:microsoft.com/office/officeart/2018/2/layout/IconLabelList"/>
    <dgm:cxn modelId="{FB8A30FF-B2BF-42A3-AF66-C3412393B91E}" type="presParOf" srcId="{70BBE8D7-A96E-4CD8-BB48-C22936D42E12}" destId="{31623C9E-8E9F-4875-9F48-8724352B82FC}" srcOrd="2" destOrd="0" presId="urn:microsoft.com/office/officeart/2018/2/layout/IconLabelList"/>
    <dgm:cxn modelId="{0BDF5B97-951D-47A5-8B92-99778AC4F78E}" type="presParOf" srcId="{0B518231-8DDC-4F8D-8A76-2CFF9684F65B}" destId="{56B5C517-B28C-4B29-A9E5-9A8E1964C0A7}" srcOrd="1" destOrd="0" presId="urn:microsoft.com/office/officeart/2018/2/layout/IconLabelList"/>
    <dgm:cxn modelId="{A061BCA2-7554-4332-9F80-58AF0C3DE393}" type="presParOf" srcId="{0B518231-8DDC-4F8D-8A76-2CFF9684F65B}" destId="{88667F20-58D0-41A4-9531-384CB2CEF52C}" srcOrd="2" destOrd="0" presId="urn:microsoft.com/office/officeart/2018/2/layout/IconLabelList"/>
    <dgm:cxn modelId="{F034DEDC-EAF2-4B98-B741-D224FB61F306}" type="presParOf" srcId="{88667F20-58D0-41A4-9531-384CB2CEF52C}" destId="{31DA4FE0-8EAE-4971-9E84-49C1B239BC2B}" srcOrd="0" destOrd="0" presId="urn:microsoft.com/office/officeart/2018/2/layout/IconLabelList"/>
    <dgm:cxn modelId="{13B795A0-0966-4898-A8F3-756E89715BF1}" type="presParOf" srcId="{88667F20-58D0-41A4-9531-384CB2CEF52C}" destId="{47E39D5B-C59E-45A0-B26F-44378CBD9621}" srcOrd="1" destOrd="0" presId="urn:microsoft.com/office/officeart/2018/2/layout/IconLabelList"/>
    <dgm:cxn modelId="{6419715E-C204-4566-A952-B53643BC4ACF}" type="presParOf" srcId="{88667F20-58D0-41A4-9531-384CB2CEF52C}" destId="{E36B34A0-7B84-4324-A29E-433138640B30}" srcOrd="2" destOrd="0" presId="urn:microsoft.com/office/officeart/2018/2/layout/IconLabelList"/>
    <dgm:cxn modelId="{1689ECB1-11BF-4C31-BEF6-79ECEC69820E}" type="presParOf" srcId="{0B518231-8DDC-4F8D-8A76-2CFF9684F65B}" destId="{9F522E37-FB96-4E4F-94FE-5570E7BB00F2}" srcOrd="3" destOrd="0" presId="urn:microsoft.com/office/officeart/2018/2/layout/IconLabelList"/>
    <dgm:cxn modelId="{373F8291-6D6F-4C8A-A464-4DBF27219341}" type="presParOf" srcId="{0B518231-8DDC-4F8D-8A76-2CFF9684F65B}" destId="{CDA69C73-0BBF-4ACF-9223-FFB1DE0D352A}" srcOrd="4" destOrd="0" presId="urn:microsoft.com/office/officeart/2018/2/layout/IconLabelList"/>
    <dgm:cxn modelId="{0DE54D7A-0752-46D2-B157-45424FD75DF3}" type="presParOf" srcId="{CDA69C73-0BBF-4ACF-9223-FFB1DE0D352A}" destId="{598C7924-543C-4374-B812-5D0AFBDD697F}" srcOrd="0" destOrd="0" presId="urn:microsoft.com/office/officeart/2018/2/layout/IconLabelList"/>
    <dgm:cxn modelId="{56D3A41D-48B0-4716-8F84-37893BC1EADB}" type="presParOf" srcId="{CDA69C73-0BBF-4ACF-9223-FFB1DE0D352A}" destId="{23E23B56-1ECE-4523-8E68-4BC7C4601F31}" srcOrd="1" destOrd="0" presId="urn:microsoft.com/office/officeart/2018/2/layout/IconLabelList"/>
    <dgm:cxn modelId="{47D375F0-D544-468C-B788-48015609D991}" type="presParOf" srcId="{CDA69C73-0BBF-4ACF-9223-FFB1DE0D352A}" destId="{3FF272A4-477B-42CF-A1B4-905DD622034C}" srcOrd="2" destOrd="0" presId="urn:microsoft.com/office/officeart/2018/2/layout/IconLabelList"/>
    <dgm:cxn modelId="{5B3D428C-8451-4B89-98F5-E3D08DCA5B45}" type="presParOf" srcId="{0B518231-8DDC-4F8D-8A76-2CFF9684F65B}" destId="{DFC087FC-735C-4C9D-897B-3B6D4071FE08}" srcOrd="5" destOrd="0" presId="urn:microsoft.com/office/officeart/2018/2/layout/IconLabelList"/>
    <dgm:cxn modelId="{50F86A0A-59D5-4241-888E-2E8693E13A59}" type="presParOf" srcId="{0B518231-8DDC-4F8D-8A76-2CFF9684F65B}" destId="{0FD1E3D7-139C-4AAF-8EC7-270975DDFBDE}" srcOrd="6" destOrd="0" presId="urn:microsoft.com/office/officeart/2018/2/layout/IconLabelList"/>
    <dgm:cxn modelId="{BE04FFFC-96BA-48AC-ACDF-3395954A1FCC}" type="presParOf" srcId="{0FD1E3D7-139C-4AAF-8EC7-270975DDFBDE}" destId="{951D855E-FA95-411B-B7BC-B16DD6B4FE3F}" srcOrd="0" destOrd="0" presId="urn:microsoft.com/office/officeart/2018/2/layout/IconLabelList"/>
    <dgm:cxn modelId="{F5992BD4-8A8F-4F14-AA22-25D7797E6A93}" type="presParOf" srcId="{0FD1E3D7-139C-4AAF-8EC7-270975DDFBDE}" destId="{D1297523-8873-4B90-857E-DC7749F89123}" srcOrd="1" destOrd="0" presId="urn:microsoft.com/office/officeart/2018/2/layout/IconLabelList"/>
    <dgm:cxn modelId="{0930B267-D1F4-4123-A862-7712E5D8AC15}" type="presParOf" srcId="{0FD1E3D7-139C-4AAF-8EC7-270975DDFBDE}" destId="{D97CC9DC-1F63-4B62-93FF-F99CF9FAEAE9}" srcOrd="2" destOrd="0" presId="urn:microsoft.com/office/officeart/2018/2/layout/IconLabelList"/>
    <dgm:cxn modelId="{B2539C7B-93D7-437B-91FE-7B69620BD6DD}" type="presParOf" srcId="{0B518231-8DDC-4F8D-8A76-2CFF9684F65B}" destId="{EF66CD95-6390-4A73-AD09-9D8A46EB214F}" srcOrd="7" destOrd="0" presId="urn:microsoft.com/office/officeart/2018/2/layout/IconLabelList"/>
    <dgm:cxn modelId="{FB5C31A3-34B1-48D0-AD48-AF2396C4D6D4}" type="presParOf" srcId="{0B518231-8DDC-4F8D-8A76-2CFF9684F65B}" destId="{23C6CD77-0B12-4738-801E-991615C64384}" srcOrd="8" destOrd="0" presId="urn:microsoft.com/office/officeart/2018/2/layout/IconLabelList"/>
    <dgm:cxn modelId="{FC2472CF-732B-4BB1-8CBA-A2D140DBDDB4}" type="presParOf" srcId="{23C6CD77-0B12-4738-801E-991615C64384}" destId="{FF054C35-E9B4-45AD-A966-C7FE931627ED}" srcOrd="0" destOrd="0" presId="urn:microsoft.com/office/officeart/2018/2/layout/IconLabelList"/>
    <dgm:cxn modelId="{FD58E60A-5DEC-4BA5-BECD-5DE23379F9FC}" type="presParOf" srcId="{23C6CD77-0B12-4738-801E-991615C64384}" destId="{42E7F7F9-5237-4538-87B0-1273073B9367}" srcOrd="1" destOrd="0" presId="urn:microsoft.com/office/officeart/2018/2/layout/IconLabelList"/>
    <dgm:cxn modelId="{D988EBB4-A2D3-426F-B11E-362B9F81A05B}" type="presParOf" srcId="{23C6CD77-0B12-4738-801E-991615C64384}" destId="{6472CD3C-0D1E-4A1B-825D-221CF2665E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969DFC-ADC1-409E-AA4B-DB0522D3849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D44B86-2875-4DF9-B26C-6C115AEDBC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Vital Signs Monitoring</a:t>
          </a:r>
        </a:p>
      </dgm:t>
    </dgm:pt>
    <dgm:pt modelId="{234EECA4-CB47-4C41-A0EA-F5080DA7E822}" type="parTrans" cxnId="{63032AE5-1B92-4432-9124-3DB927E2B1E3}">
      <dgm:prSet/>
      <dgm:spPr/>
      <dgm:t>
        <a:bodyPr/>
        <a:lstStyle/>
        <a:p>
          <a:endParaRPr lang="en-US"/>
        </a:p>
      </dgm:t>
    </dgm:pt>
    <dgm:pt modelId="{644DFEC9-CA27-4346-930B-27BE381C0C7C}" type="sibTrans" cxnId="{63032AE5-1B92-4432-9124-3DB927E2B1E3}">
      <dgm:prSet/>
      <dgm:spPr/>
      <dgm:t>
        <a:bodyPr/>
        <a:lstStyle/>
        <a:p>
          <a:endParaRPr lang="en-US"/>
        </a:p>
      </dgm:t>
    </dgm:pt>
    <dgm:pt modelId="{B3436017-DB51-417D-9BB5-A77F5BF49C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Lab &amp; Radiology Reports</a:t>
          </a:r>
        </a:p>
      </dgm:t>
    </dgm:pt>
    <dgm:pt modelId="{0981CF21-563E-4D2A-9F5C-239B3730B626}" type="parTrans" cxnId="{FAD7DAE0-F58F-45BF-A618-0B2E779E0727}">
      <dgm:prSet/>
      <dgm:spPr/>
      <dgm:t>
        <a:bodyPr/>
        <a:lstStyle/>
        <a:p>
          <a:endParaRPr lang="en-US"/>
        </a:p>
      </dgm:t>
    </dgm:pt>
    <dgm:pt modelId="{227D9398-8047-4D4F-99D2-3E89FEE18512}" type="sibTrans" cxnId="{FAD7DAE0-F58F-45BF-A618-0B2E779E0727}">
      <dgm:prSet/>
      <dgm:spPr/>
      <dgm:t>
        <a:bodyPr/>
        <a:lstStyle/>
        <a:p>
          <a:endParaRPr lang="en-US"/>
        </a:p>
      </dgm:t>
    </dgm:pt>
    <dgm:pt modelId="{2704ECA3-EA01-4102-BAEC-14BCAB3D35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Chronic Conditions</a:t>
          </a:r>
        </a:p>
      </dgm:t>
    </dgm:pt>
    <dgm:pt modelId="{66332FFB-D08D-436A-931A-7C1557FFA0EA}" type="parTrans" cxnId="{1B1BEBBC-52DC-48A8-BEB6-B6F855E629A2}">
      <dgm:prSet/>
      <dgm:spPr/>
      <dgm:t>
        <a:bodyPr/>
        <a:lstStyle/>
        <a:p>
          <a:endParaRPr lang="en-US"/>
        </a:p>
      </dgm:t>
    </dgm:pt>
    <dgm:pt modelId="{8EB41229-7649-47EA-9F10-56EA43028C6B}" type="sibTrans" cxnId="{1B1BEBBC-52DC-48A8-BEB6-B6F855E629A2}">
      <dgm:prSet/>
      <dgm:spPr/>
      <dgm:t>
        <a:bodyPr/>
        <a:lstStyle/>
        <a:p>
          <a:endParaRPr lang="en-US"/>
        </a:p>
      </dgm:t>
    </dgm:pt>
    <dgm:pt modelId="{11542576-E133-4745-86DB-52CA418823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Room &amp; Bed Occupancy</a:t>
          </a:r>
        </a:p>
      </dgm:t>
    </dgm:pt>
    <dgm:pt modelId="{61BB0844-B2D5-4C64-88A5-48D412E6A2A3}" type="parTrans" cxnId="{C289E3AA-97BD-4D4D-A5D2-C9FAA46187B9}">
      <dgm:prSet/>
      <dgm:spPr/>
      <dgm:t>
        <a:bodyPr/>
        <a:lstStyle/>
        <a:p>
          <a:endParaRPr lang="en-US"/>
        </a:p>
      </dgm:t>
    </dgm:pt>
    <dgm:pt modelId="{48AD9DBA-C1A3-4C74-BE64-B3EAB8E1556C}" type="sibTrans" cxnId="{C289E3AA-97BD-4D4D-A5D2-C9FAA46187B9}">
      <dgm:prSet/>
      <dgm:spPr/>
      <dgm:t>
        <a:bodyPr/>
        <a:lstStyle/>
        <a:p>
          <a:endParaRPr lang="en-US"/>
        </a:p>
      </dgm:t>
    </dgm:pt>
    <dgm:pt modelId="{9D17D72A-6A74-4C01-BC34-A6DA7AFB3CB3}" type="pres">
      <dgm:prSet presAssocID="{5D969DFC-ADC1-409E-AA4B-DB0522D38495}" presName="root" presStyleCnt="0">
        <dgm:presLayoutVars>
          <dgm:dir/>
          <dgm:resizeHandles val="exact"/>
        </dgm:presLayoutVars>
      </dgm:prSet>
      <dgm:spPr/>
    </dgm:pt>
    <dgm:pt modelId="{50992EDD-F65E-43FC-A80E-065B15851F1D}" type="pres">
      <dgm:prSet presAssocID="{64D44B86-2875-4DF9-B26C-6C115AEDBCE6}" presName="compNode" presStyleCnt="0"/>
      <dgm:spPr/>
    </dgm:pt>
    <dgm:pt modelId="{C4F28330-4AAF-423C-B82E-C352BB80C27D}" type="pres">
      <dgm:prSet presAssocID="{64D44B86-2875-4DF9-B26C-6C115AEDBC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rtbeat"/>
        </a:ext>
      </dgm:extLst>
    </dgm:pt>
    <dgm:pt modelId="{5C4D1816-AA51-45AA-A81C-08958D46345D}" type="pres">
      <dgm:prSet presAssocID="{64D44B86-2875-4DF9-B26C-6C115AEDBCE6}" presName="spaceRect" presStyleCnt="0"/>
      <dgm:spPr/>
    </dgm:pt>
    <dgm:pt modelId="{6F502D31-B17D-4CAA-ACD7-1946654D1AA3}" type="pres">
      <dgm:prSet presAssocID="{64D44B86-2875-4DF9-B26C-6C115AEDBCE6}" presName="textRect" presStyleLbl="revTx" presStyleIdx="0" presStyleCnt="4">
        <dgm:presLayoutVars>
          <dgm:chMax val="1"/>
          <dgm:chPref val="1"/>
        </dgm:presLayoutVars>
      </dgm:prSet>
      <dgm:spPr/>
    </dgm:pt>
    <dgm:pt modelId="{08B9F3FA-531B-4A98-872C-2BA57F2C24FD}" type="pres">
      <dgm:prSet presAssocID="{644DFEC9-CA27-4346-930B-27BE381C0C7C}" presName="sibTrans" presStyleCnt="0"/>
      <dgm:spPr/>
    </dgm:pt>
    <dgm:pt modelId="{9E65A57A-BEED-4787-8EB8-84F2E98EED57}" type="pres">
      <dgm:prSet presAssocID="{B3436017-DB51-417D-9BB5-A77F5BF49C1A}" presName="compNode" presStyleCnt="0"/>
      <dgm:spPr/>
    </dgm:pt>
    <dgm:pt modelId="{B2A15A1F-1CC8-4E2D-B65E-CF582FE59F29}" type="pres">
      <dgm:prSet presAssocID="{B3436017-DB51-417D-9BB5-A77F5BF49C1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4E0F8516-32EE-45AF-AD2B-9FD1326B378D}" type="pres">
      <dgm:prSet presAssocID="{B3436017-DB51-417D-9BB5-A77F5BF49C1A}" presName="spaceRect" presStyleCnt="0"/>
      <dgm:spPr/>
    </dgm:pt>
    <dgm:pt modelId="{0C1395A3-D5DF-4801-B8AE-2FD58A0D9586}" type="pres">
      <dgm:prSet presAssocID="{B3436017-DB51-417D-9BB5-A77F5BF49C1A}" presName="textRect" presStyleLbl="revTx" presStyleIdx="1" presStyleCnt="4">
        <dgm:presLayoutVars>
          <dgm:chMax val="1"/>
          <dgm:chPref val="1"/>
        </dgm:presLayoutVars>
      </dgm:prSet>
      <dgm:spPr/>
    </dgm:pt>
    <dgm:pt modelId="{E341AF32-8480-4EC5-B5CC-C055C40D9A5F}" type="pres">
      <dgm:prSet presAssocID="{227D9398-8047-4D4F-99D2-3E89FEE18512}" presName="sibTrans" presStyleCnt="0"/>
      <dgm:spPr/>
    </dgm:pt>
    <dgm:pt modelId="{5C16D157-19B0-425A-9335-E7C544A8B7E8}" type="pres">
      <dgm:prSet presAssocID="{2704ECA3-EA01-4102-BAEC-14BCAB3D35F7}" presName="compNode" presStyleCnt="0"/>
      <dgm:spPr/>
    </dgm:pt>
    <dgm:pt modelId="{031E19D2-2674-45B3-BE82-E62AE860C6D6}" type="pres">
      <dgm:prSet presAssocID="{2704ECA3-EA01-4102-BAEC-14BCAB3D35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Cane"/>
        </a:ext>
      </dgm:extLst>
    </dgm:pt>
    <dgm:pt modelId="{89D138EF-0F66-4DA4-8ADD-2175517E4C33}" type="pres">
      <dgm:prSet presAssocID="{2704ECA3-EA01-4102-BAEC-14BCAB3D35F7}" presName="spaceRect" presStyleCnt="0"/>
      <dgm:spPr/>
    </dgm:pt>
    <dgm:pt modelId="{C526D567-272A-4A98-8506-C22345518FC8}" type="pres">
      <dgm:prSet presAssocID="{2704ECA3-EA01-4102-BAEC-14BCAB3D35F7}" presName="textRect" presStyleLbl="revTx" presStyleIdx="2" presStyleCnt="4">
        <dgm:presLayoutVars>
          <dgm:chMax val="1"/>
          <dgm:chPref val="1"/>
        </dgm:presLayoutVars>
      </dgm:prSet>
      <dgm:spPr/>
    </dgm:pt>
    <dgm:pt modelId="{96F70F87-F511-47CA-B271-E148086864DE}" type="pres">
      <dgm:prSet presAssocID="{8EB41229-7649-47EA-9F10-56EA43028C6B}" presName="sibTrans" presStyleCnt="0"/>
      <dgm:spPr/>
    </dgm:pt>
    <dgm:pt modelId="{6A5C5187-3E21-43BA-9087-BCC47EF1089A}" type="pres">
      <dgm:prSet presAssocID="{11542576-E133-4745-86DB-52CA418823C2}" presName="compNode" presStyleCnt="0"/>
      <dgm:spPr/>
    </dgm:pt>
    <dgm:pt modelId="{B61F7A0B-6F95-4C55-8B7A-8D085315127E}" type="pres">
      <dgm:prSet presAssocID="{11542576-E133-4745-86DB-52CA418823C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AF2E2FB8-AE04-4224-B0F2-5136C644137B}" type="pres">
      <dgm:prSet presAssocID="{11542576-E133-4745-86DB-52CA418823C2}" presName="spaceRect" presStyleCnt="0"/>
      <dgm:spPr/>
    </dgm:pt>
    <dgm:pt modelId="{369C28C8-66D0-47F8-810E-13D0027A2556}" type="pres">
      <dgm:prSet presAssocID="{11542576-E133-4745-86DB-52CA418823C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37D5210-7FD5-4D95-9C71-66A7509B5361}" type="presOf" srcId="{64D44B86-2875-4DF9-B26C-6C115AEDBCE6}" destId="{6F502D31-B17D-4CAA-ACD7-1946654D1AA3}" srcOrd="0" destOrd="0" presId="urn:microsoft.com/office/officeart/2018/2/layout/IconLabelList"/>
    <dgm:cxn modelId="{E7D7B229-5DC7-435C-8372-3AC2CCE53D0F}" type="presOf" srcId="{11542576-E133-4745-86DB-52CA418823C2}" destId="{369C28C8-66D0-47F8-810E-13D0027A2556}" srcOrd="0" destOrd="0" presId="urn:microsoft.com/office/officeart/2018/2/layout/IconLabelList"/>
    <dgm:cxn modelId="{E3B9E230-0FE8-4B10-BB8B-C87B023F5C20}" type="presOf" srcId="{5D969DFC-ADC1-409E-AA4B-DB0522D38495}" destId="{9D17D72A-6A74-4C01-BC34-A6DA7AFB3CB3}" srcOrd="0" destOrd="0" presId="urn:microsoft.com/office/officeart/2018/2/layout/IconLabelList"/>
    <dgm:cxn modelId="{C289E3AA-97BD-4D4D-A5D2-C9FAA46187B9}" srcId="{5D969DFC-ADC1-409E-AA4B-DB0522D38495}" destId="{11542576-E133-4745-86DB-52CA418823C2}" srcOrd="3" destOrd="0" parTransId="{61BB0844-B2D5-4C64-88A5-48D412E6A2A3}" sibTransId="{48AD9DBA-C1A3-4C74-BE64-B3EAB8E1556C}"/>
    <dgm:cxn modelId="{1B1BEBBC-52DC-48A8-BEB6-B6F855E629A2}" srcId="{5D969DFC-ADC1-409E-AA4B-DB0522D38495}" destId="{2704ECA3-EA01-4102-BAEC-14BCAB3D35F7}" srcOrd="2" destOrd="0" parTransId="{66332FFB-D08D-436A-931A-7C1557FFA0EA}" sibTransId="{8EB41229-7649-47EA-9F10-56EA43028C6B}"/>
    <dgm:cxn modelId="{FAD7DAE0-F58F-45BF-A618-0B2E779E0727}" srcId="{5D969DFC-ADC1-409E-AA4B-DB0522D38495}" destId="{B3436017-DB51-417D-9BB5-A77F5BF49C1A}" srcOrd="1" destOrd="0" parTransId="{0981CF21-563E-4D2A-9F5C-239B3730B626}" sibTransId="{227D9398-8047-4D4F-99D2-3E89FEE18512}"/>
    <dgm:cxn modelId="{63032AE5-1B92-4432-9124-3DB927E2B1E3}" srcId="{5D969DFC-ADC1-409E-AA4B-DB0522D38495}" destId="{64D44B86-2875-4DF9-B26C-6C115AEDBCE6}" srcOrd="0" destOrd="0" parTransId="{234EECA4-CB47-4C41-A0EA-F5080DA7E822}" sibTransId="{644DFEC9-CA27-4346-930B-27BE381C0C7C}"/>
    <dgm:cxn modelId="{0D4363EC-A2D2-4AFF-AEA2-5FBED8D7D630}" type="presOf" srcId="{2704ECA3-EA01-4102-BAEC-14BCAB3D35F7}" destId="{C526D567-272A-4A98-8506-C22345518FC8}" srcOrd="0" destOrd="0" presId="urn:microsoft.com/office/officeart/2018/2/layout/IconLabelList"/>
    <dgm:cxn modelId="{195AA6FC-5402-42F2-8DEF-9C2C100DC493}" type="presOf" srcId="{B3436017-DB51-417D-9BB5-A77F5BF49C1A}" destId="{0C1395A3-D5DF-4801-B8AE-2FD58A0D9586}" srcOrd="0" destOrd="0" presId="urn:microsoft.com/office/officeart/2018/2/layout/IconLabelList"/>
    <dgm:cxn modelId="{713F1F99-850E-4915-93A4-4D7A4FA43887}" type="presParOf" srcId="{9D17D72A-6A74-4C01-BC34-A6DA7AFB3CB3}" destId="{50992EDD-F65E-43FC-A80E-065B15851F1D}" srcOrd="0" destOrd="0" presId="urn:microsoft.com/office/officeart/2018/2/layout/IconLabelList"/>
    <dgm:cxn modelId="{3FB89673-0048-43C6-9CE2-5A85C3040FEB}" type="presParOf" srcId="{50992EDD-F65E-43FC-A80E-065B15851F1D}" destId="{C4F28330-4AAF-423C-B82E-C352BB80C27D}" srcOrd="0" destOrd="0" presId="urn:microsoft.com/office/officeart/2018/2/layout/IconLabelList"/>
    <dgm:cxn modelId="{C773C46F-ED88-4BF0-BC22-CEACD3BC3C5F}" type="presParOf" srcId="{50992EDD-F65E-43FC-A80E-065B15851F1D}" destId="{5C4D1816-AA51-45AA-A81C-08958D46345D}" srcOrd="1" destOrd="0" presId="urn:microsoft.com/office/officeart/2018/2/layout/IconLabelList"/>
    <dgm:cxn modelId="{6C6555CD-A317-4E0B-AB0F-AE8F23B9A995}" type="presParOf" srcId="{50992EDD-F65E-43FC-A80E-065B15851F1D}" destId="{6F502D31-B17D-4CAA-ACD7-1946654D1AA3}" srcOrd="2" destOrd="0" presId="urn:microsoft.com/office/officeart/2018/2/layout/IconLabelList"/>
    <dgm:cxn modelId="{8C3FD846-CD9D-4A94-8328-B767A9C8A348}" type="presParOf" srcId="{9D17D72A-6A74-4C01-BC34-A6DA7AFB3CB3}" destId="{08B9F3FA-531B-4A98-872C-2BA57F2C24FD}" srcOrd="1" destOrd="0" presId="urn:microsoft.com/office/officeart/2018/2/layout/IconLabelList"/>
    <dgm:cxn modelId="{0E7D8627-F277-41B2-92A4-1E8A0245F4F7}" type="presParOf" srcId="{9D17D72A-6A74-4C01-BC34-A6DA7AFB3CB3}" destId="{9E65A57A-BEED-4787-8EB8-84F2E98EED57}" srcOrd="2" destOrd="0" presId="urn:microsoft.com/office/officeart/2018/2/layout/IconLabelList"/>
    <dgm:cxn modelId="{B44511A7-5145-40E4-BE05-E8779D1719A3}" type="presParOf" srcId="{9E65A57A-BEED-4787-8EB8-84F2E98EED57}" destId="{B2A15A1F-1CC8-4E2D-B65E-CF582FE59F29}" srcOrd="0" destOrd="0" presId="urn:microsoft.com/office/officeart/2018/2/layout/IconLabelList"/>
    <dgm:cxn modelId="{12E56C0F-8494-4F49-9108-9E3B2040D3E5}" type="presParOf" srcId="{9E65A57A-BEED-4787-8EB8-84F2E98EED57}" destId="{4E0F8516-32EE-45AF-AD2B-9FD1326B378D}" srcOrd="1" destOrd="0" presId="urn:microsoft.com/office/officeart/2018/2/layout/IconLabelList"/>
    <dgm:cxn modelId="{1E50FD5B-D124-4AC8-9EC7-2B15F7D48F2A}" type="presParOf" srcId="{9E65A57A-BEED-4787-8EB8-84F2E98EED57}" destId="{0C1395A3-D5DF-4801-B8AE-2FD58A0D9586}" srcOrd="2" destOrd="0" presId="urn:microsoft.com/office/officeart/2018/2/layout/IconLabelList"/>
    <dgm:cxn modelId="{429EB799-CD32-4990-9A81-D7CBC00C6741}" type="presParOf" srcId="{9D17D72A-6A74-4C01-BC34-A6DA7AFB3CB3}" destId="{E341AF32-8480-4EC5-B5CC-C055C40D9A5F}" srcOrd="3" destOrd="0" presId="urn:microsoft.com/office/officeart/2018/2/layout/IconLabelList"/>
    <dgm:cxn modelId="{BE19A19C-950A-45DB-B887-FB2BDE1322C4}" type="presParOf" srcId="{9D17D72A-6A74-4C01-BC34-A6DA7AFB3CB3}" destId="{5C16D157-19B0-425A-9335-E7C544A8B7E8}" srcOrd="4" destOrd="0" presId="urn:microsoft.com/office/officeart/2018/2/layout/IconLabelList"/>
    <dgm:cxn modelId="{8E7B3EC5-1A35-419B-B9E2-AD723D3D36C4}" type="presParOf" srcId="{5C16D157-19B0-425A-9335-E7C544A8B7E8}" destId="{031E19D2-2674-45B3-BE82-E62AE860C6D6}" srcOrd="0" destOrd="0" presId="urn:microsoft.com/office/officeart/2018/2/layout/IconLabelList"/>
    <dgm:cxn modelId="{7EDF732B-CD98-42E2-8E0F-C6DD767B71F8}" type="presParOf" srcId="{5C16D157-19B0-425A-9335-E7C544A8B7E8}" destId="{89D138EF-0F66-4DA4-8ADD-2175517E4C33}" srcOrd="1" destOrd="0" presId="urn:microsoft.com/office/officeart/2018/2/layout/IconLabelList"/>
    <dgm:cxn modelId="{EBB5C6E4-2F3B-4A18-88CF-48C9C832F57D}" type="presParOf" srcId="{5C16D157-19B0-425A-9335-E7C544A8B7E8}" destId="{C526D567-272A-4A98-8506-C22345518FC8}" srcOrd="2" destOrd="0" presId="urn:microsoft.com/office/officeart/2018/2/layout/IconLabelList"/>
    <dgm:cxn modelId="{7733263B-F875-47CD-A49F-B2C5D309DF30}" type="presParOf" srcId="{9D17D72A-6A74-4C01-BC34-A6DA7AFB3CB3}" destId="{96F70F87-F511-47CA-B271-E148086864DE}" srcOrd="5" destOrd="0" presId="urn:microsoft.com/office/officeart/2018/2/layout/IconLabelList"/>
    <dgm:cxn modelId="{0E13A497-4BD8-467D-B427-58BC35358876}" type="presParOf" srcId="{9D17D72A-6A74-4C01-BC34-A6DA7AFB3CB3}" destId="{6A5C5187-3E21-43BA-9087-BCC47EF1089A}" srcOrd="6" destOrd="0" presId="urn:microsoft.com/office/officeart/2018/2/layout/IconLabelList"/>
    <dgm:cxn modelId="{DB3AE3E9-610C-4213-9184-D02697A2FF91}" type="presParOf" srcId="{6A5C5187-3E21-43BA-9087-BCC47EF1089A}" destId="{B61F7A0B-6F95-4C55-8B7A-8D085315127E}" srcOrd="0" destOrd="0" presId="urn:microsoft.com/office/officeart/2018/2/layout/IconLabelList"/>
    <dgm:cxn modelId="{41E1D40D-9C0E-4F32-978D-304C7435CA86}" type="presParOf" srcId="{6A5C5187-3E21-43BA-9087-BCC47EF1089A}" destId="{AF2E2FB8-AE04-4224-B0F2-5136C644137B}" srcOrd="1" destOrd="0" presId="urn:microsoft.com/office/officeart/2018/2/layout/IconLabelList"/>
    <dgm:cxn modelId="{516FF053-7BC6-42EC-90DD-38DBC56DE578}" type="presParOf" srcId="{6A5C5187-3E21-43BA-9087-BCC47EF1089A}" destId="{369C28C8-66D0-47F8-810E-13D0027A255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BB0127-4492-4A33-9F4C-0A049FBFE7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08AE59-6DE4-4705-BA32-95FE1A8F01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Billing Summary</a:t>
          </a:r>
        </a:p>
      </dgm:t>
    </dgm:pt>
    <dgm:pt modelId="{F3E8B680-E983-4E0B-A3C7-2240E7E9F5E8}" type="parTrans" cxnId="{D36B43A8-6926-4930-BBCC-E7F29E4DD64C}">
      <dgm:prSet/>
      <dgm:spPr/>
      <dgm:t>
        <a:bodyPr/>
        <a:lstStyle/>
        <a:p>
          <a:endParaRPr lang="en-US"/>
        </a:p>
      </dgm:t>
    </dgm:pt>
    <dgm:pt modelId="{CECA16A6-C269-4789-B6F7-6DE5970C2F13}" type="sibTrans" cxnId="{D36B43A8-6926-4930-BBCC-E7F29E4DD64C}">
      <dgm:prSet/>
      <dgm:spPr/>
      <dgm:t>
        <a:bodyPr/>
        <a:lstStyle/>
        <a:p>
          <a:endParaRPr lang="en-US"/>
        </a:p>
      </dgm:t>
    </dgm:pt>
    <dgm:pt modelId="{62794138-534D-4841-B115-79EDC62CBA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Insurance &amp; Unpaid Bills</a:t>
          </a:r>
        </a:p>
      </dgm:t>
    </dgm:pt>
    <dgm:pt modelId="{4D961B73-363B-4CE9-8B04-A19EB52BF8FD}" type="parTrans" cxnId="{013E6CE6-1900-41C2-93AD-E7C21301BE4C}">
      <dgm:prSet/>
      <dgm:spPr/>
      <dgm:t>
        <a:bodyPr/>
        <a:lstStyle/>
        <a:p>
          <a:endParaRPr lang="en-US"/>
        </a:p>
      </dgm:t>
    </dgm:pt>
    <dgm:pt modelId="{403A9948-B5C5-4384-BE1E-CEA7A126698B}" type="sibTrans" cxnId="{013E6CE6-1900-41C2-93AD-E7C21301BE4C}">
      <dgm:prSet/>
      <dgm:spPr/>
      <dgm:t>
        <a:bodyPr/>
        <a:lstStyle/>
        <a:p>
          <a:endParaRPr lang="en-US"/>
        </a:p>
      </dgm:t>
    </dgm:pt>
    <dgm:pt modelId="{27A32096-78DC-48C5-9AA8-EDC1BB8F1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Staff Workload &amp; Shifts</a:t>
          </a:r>
        </a:p>
      </dgm:t>
    </dgm:pt>
    <dgm:pt modelId="{46530BFB-9348-4C0D-BB4E-E2C2DB478D82}" type="parTrans" cxnId="{0A5C1B4D-7480-411A-9980-9AFA91646F86}">
      <dgm:prSet/>
      <dgm:spPr/>
      <dgm:t>
        <a:bodyPr/>
        <a:lstStyle/>
        <a:p>
          <a:endParaRPr lang="en-US"/>
        </a:p>
      </dgm:t>
    </dgm:pt>
    <dgm:pt modelId="{9B651ECD-2699-491E-99CF-14BEAA0EEF19}" type="sibTrans" cxnId="{0A5C1B4D-7480-411A-9980-9AFA91646F86}">
      <dgm:prSet/>
      <dgm:spPr/>
      <dgm:t>
        <a:bodyPr/>
        <a:lstStyle/>
        <a:p>
          <a:endParaRPr lang="en-US"/>
        </a:p>
      </dgm:t>
    </dgm:pt>
    <dgm:pt modelId="{F59932C2-12CA-496B-BE1E-30367BF96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Expense Tracking</a:t>
          </a:r>
        </a:p>
      </dgm:t>
    </dgm:pt>
    <dgm:pt modelId="{A9581D01-3077-47E0-89F4-412BE324522D}" type="parTrans" cxnId="{91EA77F5-59A4-4D58-8B1E-351D269B808E}">
      <dgm:prSet/>
      <dgm:spPr/>
      <dgm:t>
        <a:bodyPr/>
        <a:lstStyle/>
        <a:p>
          <a:endParaRPr lang="en-US"/>
        </a:p>
      </dgm:t>
    </dgm:pt>
    <dgm:pt modelId="{28CFEE20-A39F-4567-98E8-010951EA31D6}" type="sibTrans" cxnId="{91EA77F5-59A4-4D58-8B1E-351D269B808E}">
      <dgm:prSet/>
      <dgm:spPr/>
      <dgm:t>
        <a:bodyPr/>
        <a:lstStyle/>
        <a:p>
          <a:endParaRPr lang="en-US"/>
        </a:p>
      </dgm:t>
    </dgm:pt>
    <dgm:pt modelId="{13B84377-8149-43FB-90B6-C7BE8258CC57}" type="pres">
      <dgm:prSet presAssocID="{ECBB0127-4492-4A33-9F4C-0A049FBFE771}" presName="root" presStyleCnt="0">
        <dgm:presLayoutVars>
          <dgm:dir/>
          <dgm:resizeHandles val="exact"/>
        </dgm:presLayoutVars>
      </dgm:prSet>
      <dgm:spPr/>
    </dgm:pt>
    <dgm:pt modelId="{3E808A4C-A090-4236-AC71-C6E235AC9E9C}" type="pres">
      <dgm:prSet presAssocID="{B508AE59-6DE4-4705-BA32-95FE1A8F014B}" presName="compNode" presStyleCnt="0"/>
      <dgm:spPr/>
    </dgm:pt>
    <dgm:pt modelId="{E282F4E4-DDD9-4F5C-A126-3B7B8B3E40EC}" type="pres">
      <dgm:prSet presAssocID="{B508AE59-6DE4-4705-BA32-95FE1A8F01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E26D2FF-46AF-457E-B73C-0A4426B58272}" type="pres">
      <dgm:prSet presAssocID="{B508AE59-6DE4-4705-BA32-95FE1A8F014B}" presName="spaceRect" presStyleCnt="0"/>
      <dgm:spPr/>
    </dgm:pt>
    <dgm:pt modelId="{88867697-DA66-443B-A4F8-BEBED27CEA76}" type="pres">
      <dgm:prSet presAssocID="{B508AE59-6DE4-4705-BA32-95FE1A8F014B}" presName="textRect" presStyleLbl="revTx" presStyleIdx="0" presStyleCnt="4">
        <dgm:presLayoutVars>
          <dgm:chMax val="1"/>
          <dgm:chPref val="1"/>
        </dgm:presLayoutVars>
      </dgm:prSet>
      <dgm:spPr/>
    </dgm:pt>
    <dgm:pt modelId="{E73FB353-3175-4614-BF5E-8F68B7D207DD}" type="pres">
      <dgm:prSet presAssocID="{CECA16A6-C269-4789-B6F7-6DE5970C2F13}" presName="sibTrans" presStyleCnt="0"/>
      <dgm:spPr/>
    </dgm:pt>
    <dgm:pt modelId="{A4DCB2B8-71C4-489A-ABE2-F3694B06A019}" type="pres">
      <dgm:prSet presAssocID="{62794138-534D-4841-B115-79EDC62CBABB}" presName="compNode" presStyleCnt="0"/>
      <dgm:spPr/>
    </dgm:pt>
    <dgm:pt modelId="{7B67D2E7-59E2-46A0-9B81-BC33F8CF8B4B}" type="pres">
      <dgm:prSet presAssocID="{62794138-534D-4841-B115-79EDC62CBA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4B5E9B6-A0ED-4526-A38E-1C2E91B53FCD}" type="pres">
      <dgm:prSet presAssocID="{62794138-534D-4841-B115-79EDC62CBABB}" presName="spaceRect" presStyleCnt="0"/>
      <dgm:spPr/>
    </dgm:pt>
    <dgm:pt modelId="{A0037911-D960-43DF-B62D-8FCA2ABD4FD3}" type="pres">
      <dgm:prSet presAssocID="{62794138-534D-4841-B115-79EDC62CBABB}" presName="textRect" presStyleLbl="revTx" presStyleIdx="1" presStyleCnt="4">
        <dgm:presLayoutVars>
          <dgm:chMax val="1"/>
          <dgm:chPref val="1"/>
        </dgm:presLayoutVars>
      </dgm:prSet>
      <dgm:spPr/>
    </dgm:pt>
    <dgm:pt modelId="{D6E3A447-3B77-4F10-8006-6E9C5CD5BA19}" type="pres">
      <dgm:prSet presAssocID="{403A9948-B5C5-4384-BE1E-CEA7A126698B}" presName="sibTrans" presStyleCnt="0"/>
      <dgm:spPr/>
    </dgm:pt>
    <dgm:pt modelId="{379E2C7E-B579-4E5C-AD73-E6D006819822}" type="pres">
      <dgm:prSet presAssocID="{27A32096-78DC-48C5-9AA8-EDC1BB8F1A8E}" presName="compNode" presStyleCnt="0"/>
      <dgm:spPr/>
    </dgm:pt>
    <dgm:pt modelId="{C95FA70E-6798-4AC6-8AAE-0324057AA893}" type="pres">
      <dgm:prSet presAssocID="{27A32096-78DC-48C5-9AA8-EDC1BB8F1A8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45D2CEA0-BA04-4EC0-B7B7-FD6AFFB13569}" type="pres">
      <dgm:prSet presAssocID="{27A32096-78DC-48C5-9AA8-EDC1BB8F1A8E}" presName="spaceRect" presStyleCnt="0"/>
      <dgm:spPr/>
    </dgm:pt>
    <dgm:pt modelId="{76F18C79-54E2-45F2-98D9-85410C6E317C}" type="pres">
      <dgm:prSet presAssocID="{27A32096-78DC-48C5-9AA8-EDC1BB8F1A8E}" presName="textRect" presStyleLbl="revTx" presStyleIdx="2" presStyleCnt="4">
        <dgm:presLayoutVars>
          <dgm:chMax val="1"/>
          <dgm:chPref val="1"/>
        </dgm:presLayoutVars>
      </dgm:prSet>
      <dgm:spPr/>
    </dgm:pt>
    <dgm:pt modelId="{EE60800D-FCB9-4F01-BC5E-489511C171F1}" type="pres">
      <dgm:prSet presAssocID="{9B651ECD-2699-491E-99CF-14BEAA0EEF19}" presName="sibTrans" presStyleCnt="0"/>
      <dgm:spPr/>
    </dgm:pt>
    <dgm:pt modelId="{E83E16EF-EF99-4B0F-9D09-1979E5010EE9}" type="pres">
      <dgm:prSet presAssocID="{F59932C2-12CA-496B-BE1E-30367BF96837}" presName="compNode" presStyleCnt="0"/>
      <dgm:spPr/>
    </dgm:pt>
    <dgm:pt modelId="{BCEB54C8-88E4-4A73-8261-9BB08337391F}" type="pres">
      <dgm:prSet presAssocID="{F59932C2-12CA-496B-BE1E-30367BF968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1104B78F-07C7-41B7-848A-3B06AD7C5646}" type="pres">
      <dgm:prSet presAssocID="{F59932C2-12CA-496B-BE1E-30367BF96837}" presName="spaceRect" presStyleCnt="0"/>
      <dgm:spPr/>
    </dgm:pt>
    <dgm:pt modelId="{826BCB41-67DF-452A-832F-4EB4F56E375E}" type="pres">
      <dgm:prSet presAssocID="{F59932C2-12CA-496B-BE1E-30367BF9683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A5C1B4D-7480-411A-9980-9AFA91646F86}" srcId="{ECBB0127-4492-4A33-9F4C-0A049FBFE771}" destId="{27A32096-78DC-48C5-9AA8-EDC1BB8F1A8E}" srcOrd="2" destOrd="0" parTransId="{46530BFB-9348-4C0D-BB4E-E2C2DB478D82}" sibTransId="{9B651ECD-2699-491E-99CF-14BEAA0EEF19}"/>
    <dgm:cxn modelId="{195C868D-F08F-4067-9119-68FC6D07A151}" type="presOf" srcId="{F59932C2-12CA-496B-BE1E-30367BF96837}" destId="{826BCB41-67DF-452A-832F-4EB4F56E375E}" srcOrd="0" destOrd="0" presId="urn:microsoft.com/office/officeart/2018/2/layout/IconLabelList"/>
    <dgm:cxn modelId="{D1202D99-0869-4E4F-B0EE-AFFE4BCFE345}" type="presOf" srcId="{B508AE59-6DE4-4705-BA32-95FE1A8F014B}" destId="{88867697-DA66-443B-A4F8-BEBED27CEA76}" srcOrd="0" destOrd="0" presId="urn:microsoft.com/office/officeart/2018/2/layout/IconLabelList"/>
    <dgm:cxn modelId="{D36B43A8-6926-4930-BBCC-E7F29E4DD64C}" srcId="{ECBB0127-4492-4A33-9F4C-0A049FBFE771}" destId="{B508AE59-6DE4-4705-BA32-95FE1A8F014B}" srcOrd="0" destOrd="0" parTransId="{F3E8B680-E983-4E0B-A3C7-2240E7E9F5E8}" sibTransId="{CECA16A6-C269-4789-B6F7-6DE5970C2F13}"/>
    <dgm:cxn modelId="{66AE23C5-50F9-4226-8829-85BCB6674833}" type="presOf" srcId="{27A32096-78DC-48C5-9AA8-EDC1BB8F1A8E}" destId="{76F18C79-54E2-45F2-98D9-85410C6E317C}" srcOrd="0" destOrd="0" presId="urn:microsoft.com/office/officeart/2018/2/layout/IconLabelList"/>
    <dgm:cxn modelId="{32576EC7-442C-4C95-BF64-FBDE38CF3D62}" type="presOf" srcId="{ECBB0127-4492-4A33-9F4C-0A049FBFE771}" destId="{13B84377-8149-43FB-90B6-C7BE8258CC57}" srcOrd="0" destOrd="0" presId="urn:microsoft.com/office/officeart/2018/2/layout/IconLabelList"/>
    <dgm:cxn modelId="{013E6CE6-1900-41C2-93AD-E7C21301BE4C}" srcId="{ECBB0127-4492-4A33-9F4C-0A049FBFE771}" destId="{62794138-534D-4841-B115-79EDC62CBABB}" srcOrd="1" destOrd="0" parTransId="{4D961B73-363B-4CE9-8B04-A19EB52BF8FD}" sibTransId="{403A9948-B5C5-4384-BE1E-CEA7A126698B}"/>
    <dgm:cxn modelId="{91EA77F5-59A4-4D58-8B1E-351D269B808E}" srcId="{ECBB0127-4492-4A33-9F4C-0A049FBFE771}" destId="{F59932C2-12CA-496B-BE1E-30367BF96837}" srcOrd="3" destOrd="0" parTransId="{A9581D01-3077-47E0-89F4-412BE324522D}" sibTransId="{28CFEE20-A39F-4567-98E8-010951EA31D6}"/>
    <dgm:cxn modelId="{E978D0F5-0247-4A75-83FC-0624FA624193}" type="presOf" srcId="{62794138-534D-4841-B115-79EDC62CBABB}" destId="{A0037911-D960-43DF-B62D-8FCA2ABD4FD3}" srcOrd="0" destOrd="0" presId="urn:microsoft.com/office/officeart/2018/2/layout/IconLabelList"/>
    <dgm:cxn modelId="{F62ABDAC-1B21-4B95-9AD5-18E9E356ABF9}" type="presParOf" srcId="{13B84377-8149-43FB-90B6-C7BE8258CC57}" destId="{3E808A4C-A090-4236-AC71-C6E235AC9E9C}" srcOrd="0" destOrd="0" presId="urn:microsoft.com/office/officeart/2018/2/layout/IconLabelList"/>
    <dgm:cxn modelId="{72178D11-5653-49E1-BD19-34094BCCF828}" type="presParOf" srcId="{3E808A4C-A090-4236-AC71-C6E235AC9E9C}" destId="{E282F4E4-DDD9-4F5C-A126-3B7B8B3E40EC}" srcOrd="0" destOrd="0" presId="urn:microsoft.com/office/officeart/2018/2/layout/IconLabelList"/>
    <dgm:cxn modelId="{A930B6BF-E81D-420E-B516-C315D6773A1D}" type="presParOf" srcId="{3E808A4C-A090-4236-AC71-C6E235AC9E9C}" destId="{5E26D2FF-46AF-457E-B73C-0A4426B58272}" srcOrd="1" destOrd="0" presId="urn:microsoft.com/office/officeart/2018/2/layout/IconLabelList"/>
    <dgm:cxn modelId="{46D93D65-7C7E-4056-B981-0E8E67DD576B}" type="presParOf" srcId="{3E808A4C-A090-4236-AC71-C6E235AC9E9C}" destId="{88867697-DA66-443B-A4F8-BEBED27CEA76}" srcOrd="2" destOrd="0" presId="urn:microsoft.com/office/officeart/2018/2/layout/IconLabelList"/>
    <dgm:cxn modelId="{8B793329-E9FC-40A2-8CC9-E96726089609}" type="presParOf" srcId="{13B84377-8149-43FB-90B6-C7BE8258CC57}" destId="{E73FB353-3175-4614-BF5E-8F68B7D207DD}" srcOrd="1" destOrd="0" presId="urn:microsoft.com/office/officeart/2018/2/layout/IconLabelList"/>
    <dgm:cxn modelId="{E7440C10-D928-45AA-BCE9-C9D732039DB3}" type="presParOf" srcId="{13B84377-8149-43FB-90B6-C7BE8258CC57}" destId="{A4DCB2B8-71C4-489A-ABE2-F3694B06A019}" srcOrd="2" destOrd="0" presId="urn:microsoft.com/office/officeart/2018/2/layout/IconLabelList"/>
    <dgm:cxn modelId="{AA0D3D07-D2D2-4A57-924F-C25D214F5622}" type="presParOf" srcId="{A4DCB2B8-71C4-489A-ABE2-F3694B06A019}" destId="{7B67D2E7-59E2-46A0-9B81-BC33F8CF8B4B}" srcOrd="0" destOrd="0" presId="urn:microsoft.com/office/officeart/2018/2/layout/IconLabelList"/>
    <dgm:cxn modelId="{F246CAC7-2017-4B9A-904E-45D20F42C848}" type="presParOf" srcId="{A4DCB2B8-71C4-489A-ABE2-F3694B06A019}" destId="{04B5E9B6-A0ED-4526-A38E-1C2E91B53FCD}" srcOrd="1" destOrd="0" presId="urn:microsoft.com/office/officeart/2018/2/layout/IconLabelList"/>
    <dgm:cxn modelId="{F21BC309-3E28-4D81-A1E3-12DC95F5C071}" type="presParOf" srcId="{A4DCB2B8-71C4-489A-ABE2-F3694B06A019}" destId="{A0037911-D960-43DF-B62D-8FCA2ABD4FD3}" srcOrd="2" destOrd="0" presId="urn:microsoft.com/office/officeart/2018/2/layout/IconLabelList"/>
    <dgm:cxn modelId="{873B20C4-A087-4398-B39A-285BEAF56A7B}" type="presParOf" srcId="{13B84377-8149-43FB-90B6-C7BE8258CC57}" destId="{D6E3A447-3B77-4F10-8006-6E9C5CD5BA19}" srcOrd="3" destOrd="0" presId="urn:microsoft.com/office/officeart/2018/2/layout/IconLabelList"/>
    <dgm:cxn modelId="{518685DF-CC68-45A2-BC83-71416BC46630}" type="presParOf" srcId="{13B84377-8149-43FB-90B6-C7BE8258CC57}" destId="{379E2C7E-B579-4E5C-AD73-E6D006819822}" srcOrd="4" destOrd="0" presId="urn:microsoft.com/office/officeart/2018/2/layout/IconLabelList"/>
    <dgm:cxn modelId="{3DF67FD8-9891-40BF-B7D6-F8763195392C}" type="presParOf" srcId="{379E2C7E-B579-4E5C-AD73-E6D006819822}" destId="{C95FA70E-6798-4AC6-8AAE-0324057AA893}" srcOrd="0" destOrd="0" presId="urn:microsoft.com/office/officeart/2018/2/layout/IconLabelList"/>
    <dgm:cxn modelId="{1F0B812B-43B3-4AE1-B80C-EBF3B60F3EF8}" type="presParOf" srcId="{379E2C7E-B579-4E5C-AD73-E6D006819822}" destId="{45D2CEA0-BA04-4EC0-B7B7-FD6AFFB13569}" srcOrd="1" destOrd="0" presId="urn:microsoft.com/office/officeart/2018/2/layout/IconLabelList"/>
    <dgm:cxn modelId="{0C18B24D-734D-4383-B516-CD9C214933F5}" type="presParOf" srcId="{379E2C7E-B579-4E5C-AD73-E6D006819822}" destId="{76F18C79-54E2-45F2-98D9-85410C6E317C}" srcOrd="2" destOrd="0" presId="urn:microsoft.com/office/officeart/2018/2/layout/IconLabelList"/>
    <dgm:cxn modelId="{671963A3-D51B-4795-A071-B7ECDB89C15F}" type="presParOf" srcId="{13B84377-8149-43FB-90B6-C7BE8258CC57}" destId="{EE60800D-FCB9-4F01-BC5E-489511C171F1}" srcOrd="5" destOrd="0" presId="urn:microsoft.com/office/officeart/2018/2/layout/IconLabelList"/>
    <dgm:cxn modelId="{7A5D3ABF-D904-48BA-A5A0-67F83C75ED70}" type="presParOf" srcId="{13B84377-8149-43FB-90B6-C7BE8258CC57}" destId="{E83E16EF-EF99-4B0F-9D09-1979E5010EE9}" srcOrd="6" destOrd="0" presId="urn:microsoft.com/office/officeart/2018/2/layout/IconLabelList"/>
    <dgm:cxn modelId="{4CEB7DF9-F30E-46F1-AAA4-485F6C35E23D}" type="presParOf" srcId="{E83E16EF-EF99-4B0F-9D09-1979E5010EE9}" destId="{BCEB54C8-88E4-4A73-8261-9BB08337391F}" srcOrd="0" destOrd="0" presId="urn:microsoft.com/office/officeart/2018/2/layout/IconLabelList"/>
    <dgm:cxn modelId="{1F6DAB76-0EB0-4499-8750-3326D62BD43B}" type="presParOf" srcId="{E83E16EF-EF99-4B0F-9D09-1979E5010EE9}" destId="{1104B78F-07C7-41B7-848A-3B06AD7C5646}" srcOrd="1" destOrd="0" presId="urn:microsoft.com/office/officeart/2018/2/layout/IconLabelList"/>
    <dgm:cxn modelId="{7012618C-DEEE-42C8-B48C-DE1E3688BF03}" type="presParOf" srcId="{E83E16EF-EF99-4B0F-9D09-1979E5010EE9}" destId="{826BCB41-67DF-452A-832F-4EB4F56E37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33D216-4DAD-4855-9AB9-EED5FDEDF3E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3B52984-71AA-4732-9FF9-8023D768E2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 mobile app for doctors and patients </a:t>
          </a:r>
        </a:p>
      </dgm:t>
    </dgm:pt>
    <dgm:pt modelId="{18B59D81-4139-45E6-9C5C-E75D7BBDCF25}" type="parTrans" cxnId="{71E428C8-23AA-49F7-96E9-EAC2C78F602E}">
      <dgm:prSet/>
      <dgm:spPr/>
      <dgm:t>
        <a:bodyPr/>
        <a:lstStyle/>
        <a:p>
          <a:endParaRPr lang="en-US"/>
        </a:p>
      </dgm:t>
    </dgm:pt>
    <dgm:pt modelId="{82128676-2D57-4CFF-9BAE-3BB15614D44A}" type="sibTrans" cxnId="{71E428C8-23AA-49F7-96E9-EAC2C78F602E}">
      <dgm:prSet/>
      <dgm:spPr/>
      <dgm:t>
        <a:bodyPr/>
        <a:lstStyle/>
        <a:p>
          <a:endParaRPr lang="en-US"/>
        </a:p>
      </dgm:t>
    </dgm:pt>
    <dgm:pt modelId="{141B956D-AA33-43C9-93E3-B092F8D0D3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Integrate HL7/FHIR for secure health data sharing </a:t>
          </a:r>
        </a:p>
      </dgm:t>
    </dgm:pt>
    <dgm:pt modelId="{F9DBD5B3-7B58-4FDA-97B0-C8228AD38260}" type="parTrans" cxnId="{C8EBC61E-0CDF-4510-BC2A-DA06B342E81C}">
      <dgm:prSet/>
      <dgm:spPr/>
      <dgm:t>
        <a:bodyPr/>
        <a:lstStyle/>
        <a:p>
          <a:endParaRPr lang="en-US"/>
        </a:p>
      </dgm:t>
    </dgm:pt>
    <dgm:pt modelId="{E27EB84B-AAC8-4B1D-BCAE-DDDA3857278E}" type="sibTrans" cxnId="{C8EBC61E-0CDF-4510-BC2A-DA06B342E81C}">
      <dgm:prSet/>
      <dgm:spPr/>
      <dgm:t>
        <a:bodyPr/>
        <a:lstStyle/>
        <a:p>
          <a:endParaRPr lang="en-US"/>
        </a:p>
      </dgm:t>
    </dgm:pt>
    <dgm:pt modelId="{7523E54D-5EC6-4EDF-A7EE-0880B97F12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Expand machine learning to predict readmission risk </a:t>
          </a:r>
        </a:p>
      </dgm:t>
    </dgm:pt>
    <dgm:pt modelId="{F04DED5B-48EF-45EA-BE5A-7F4387EE52C4}" type="parTrans" cxnId="{8AE36C8B-F5B0-4C09-9EFA-0C3F3AED8E80}">
      <dgm:prSet/>
      <dgm:spPr/>
      <dgm:t>
        <a:bodyPr/>
        <a:lstStyle/>
        <a:p>
          <a:endParaRPr lang="en-US"/>
        </a:p>
      </dgm:t>
    </dgm:pt>
    <dgm:pt modelId="{27042923-28AC-47F1-8094-E15F96E67910}" type="sibTrans" cxnId="{8AE36C8B-F5B0-4C09-9EFA-0C3F3AED8E80}">
      <dgm:prSet/>
      <dgm:spPr/>
      <dgm:t>
        <a:bodyPr/>
        <a:lstStyle/>
        <a:p>
          <a:endParaRPr lang="en-US"/>
        </a:p>
      </dgm:t>
    </dgm:pt>
    <dgm:pt modelId="{0242CA0D-4E3E-4D28-B6F8-0E3CD531DC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 scheduling and notifications </a:t>
          </a:r>
        </a:p>
      </dgm:t>
    </dgm:pt>
    <dgm:pt modelId="{990BF567-D56E-4460-BCC9-201431DA3996}" type="parTrans" cxnId="{6A29BB7C-DCA2-4239-8447-F96D38218FC5}">
      <dgm:prSet/>
      <dgm:spPr/>
      <dgm:t>
        <a:bodyPr/>
        <a:lstStyle/>
        <a:p>
          <a:endParaRPr lang="en-US"/>
        </a:p>
      </dgm:t>
    </dgm:pt>
    <dgm:pt modelId="{5D6A71A5-5036-431F-9F73-B4310D254514}" type="sibTrans" cxnId="{6A29BB7C-DCA2-4239-8447-F96D38218FC5}">
      <dgm:prSet/>
      <dgm:spPr/>
      <dgm:t>
        <a:bodyPr/>
        <a:lstStyle/>
        <a:p>
          <a:endParaRPr lang="en-US"/>
        </a:p>
      </dgm:t>
    </dgm:pt>
    <dgm:pt modelId="{C0BAA658-3F0D-426C-B375-92B6C7A2C6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UI/UX based on user feedback</a:t>
          </a:r>
        </a:p>
      </dgm:t>
    </dgm:pt>
    <dgm:pt modelId="{008C5BC5-5DFF-4C56-ACF2-8F6244156A4B}" type="parTrans" cxnId="{14E0A4BD-DD05-441B-8E83-C081D7045BAD}">
      <dgm:prSet/>
      <dgm:spPr/>
      <dgm:t>
        <a:bodyPr/>
        <a:lstStyle/>
        <a:p>
          <a:endParaRPr lang="en-US"/>
        </a:p>
      </dgm:t>
    </dgm:pt>
    <dgm:pt modelId="{402F81B5-B6AC-46CE-BF4D-345D85A2ED8C}" type="sibTrans" cxnId="{14E0A4BD-DD05-441B-8E83-C081D7045BAD}">
      <dgm:prSet/>
      <dgm:spPr/>
      <dgm:t>
        <a:bodyPr/>
        <a:lstStyle/>
        <a:p>
          <a:endParaRPr lang="en-US"/>
        </a:p>
      </dgm:t>
    </dgm:pt>
    <dgm:pt modelId="{AE796B2C-7738-4CE1-A35D-84246ABFD908}" type="pres">
      <dgm:prSet presAssocID="{6F33D216-4DAD-4855-9AB9-EED5FDEDF3E2}" presName="root" presStyleCnt="0">
        <dgm:presLayoutVars>
          <dgm:dir/>
          <dgm:resizeHandles val="exact"/>
        </dgm:presLayoutVars>
      </dgm:prSet>
      <dgm:spPr/>
    </dgm:pt>
    <dgm:pt modelId="{25242F02-834C-4CA1-862F-9FB57D188B0B}" type="pres">
      <dgm:prSet presAssocID="{F3B52984-71AA-4732-9FF9-8023D768E229}" presName="compNode" presStyleCnt="0"/>
      <dgm:spPr/>
    </dgm:pt>
    <dgm:pt modelId="{5EDE0969-B957-47CC-A38D-3E0DAA7E4043}" type="pres">
      <dgm:prSet presAssocID="{F3B52984-71AA-4732-9FF9-8023D768E229}" presName="bgRect" presStyleLbl="bgShp" presStyleIdx="0" presStyleCnt="5"/>
      <dgm:spPr/>
    </dgm:pt>
    <dgm:pt modelId="{A675E806-8AF0-4153-80A1-9638BFF0E701}" type="pres">
      <dgm:prSet presAssocID="{F3B52984-71AA-4732-9FF9-8023D768E22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6E43E99-C1B3-4DEB-BBF7-69ECF3F77342}" type="pres">
      <dgm:prSet presAssocID="{F3B52984-71AA-4732-9FF9-8023D768E229}" presName="spaceRect" presStyleCnt="0"/>
      <dgm:spPr/>
    </dgm:pt>
    <dgm:pt modelId="{5268163A-8810-4920-A0C1-DC70D033F1AA}" type="pres">
      <dgm:prSet presAssocID="{F3B52984-71AA-4732-9FF9-8023D768E229}" presName="parTx" presStyleLbl="revTx" presStyleIdx="0" presStyleCnt="5">
        <dgm:presLayoutVars>
          <dgm:chMax val="0"/>
          <dgm:chPref val="0"/>
        </dgm:presLayoutVars>
      </dgm:prSet>
      <dgm:spPr/>
    </dgm:pt>
    <dgm:pt modelId="{A8E5F1EB-9548-410F-9CB4-5D445F481341}" type="pres">
      <dgm:prSet presAssocID="{82128676-2D57-4CFF-9BAE-3BB15614D44A}" presName="sibTrans" presStyleCnt="0"/>
      <dgm:spPr/>
    </dgm:pt>
    <dgm:pt modelId="{32DB41F4-71E6-4FF2-8DDE-7CF61782A7A4}" type="pres">
      <dgm:prSet presAssocID="{141B956D-AA33-43C9-93E3-B092F8D0D314}" presName="compNode" presStyleCnt="0"/>
      <dgm:spPr/>
    </dgm:pt>
    <dgm:pt modelId="{57B01FCA-8848-46BE-9B64-3CB6B9D2B13A}" type="pres">
      <dgm:prSet presAssocID="{141B956D-AA33-43C9-93E3-B092F8D0D314}" presName="bgRect" presStyleLbl="bgShp" presStyleIdx="1" presStyleCnt="5"/>
      <dgm:spPr/>
    </dgm:pt>
    <dgm:pt modelId="{A76C0815-1D2E-4A2F-A473-1C73940F6F59}" type="pres">
      <dgm:prSet presAssocID="{141B956D-AA33-43C9-93E3-B092F8D0D31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11CCD3BA-D8D0-40AA-AA83-6D0F73E00D8F}" type="pres">
      <dgm:prSet presAssocID="{141B956D-AA33-43C9-93E3-B092F8D0D314}" presName="spaceRect" presStyleCnt="0"/>
      <dgm:spPr/>
    </dgm:pt>
    <dgm:pt modelId="{156E2ADD-E333-49F5-8E84-D2786237AFC2}" type="pres">
      <dgm:prSet presAssocID="{141B956D-AA33-43C9-93E3-B092F8D0D314}" presName="parTx" presStyleLbl="revTx" presStyleIdx="1" presStyleCnt="5">
        <dgm:presLayoutVars>
          <dgm:chMax val="0"/>
          <dgm:chPref val="0"/>
        </dgm:presLayoutVars>
      </dgm:prSet>
      <dgm:spPr/>
    </dgm:pt>
    <dgm:pt modelId="{E879C2E8-0BDF-49B7-A104-D48020745754}" type="pres">
      <dgm:prSet presAssocID="{E27EB84B-AAC8-4B1D-BCAE-DDDA3857278E}" presName="sibTrans" presStyleCnt="0"/>
      <dgm:spPr/>
    </dgm:pt>
    <dgm:pt modelId="{2C446C44-5675-4ADD-A89C-B18FE5199DC4}" type="pres">
      <dgm:prSet presAssocID="{7523E54D-5EC6-4EDF-A7EE-0880B97F1200}" presName="compNode" presStyleCnt="0"/>
      <dgm:spPr/>
    </dgm:pt>
    <dgm:pt modelId="{A81B3B7A-1666-495A-A986-E50D947DEEA8}" type="pres">
      <dgm:prSet presAssocID="{7523E54D-5EC6-4EDF-A7EE-0880B97F1200}" presName="bgRect" presStyleLbl="bgShp" presStyleIdx="2" presStyleCnt="5"/>
      <dgm:spPr/>
    </dgm:pt>
    <dgm:pt modelId="{06785ABC-B5F9-4C06-8430-E14537D1778F}" type="pres">
      <dgm:prSet presAssocID="{7523E54D-5EC6-4EDF-A7EE-0880B97F120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CB9B5AF-B17A-4448-9A35-4B8CCE11A0E4}" type="pres">
      <dgm:prSet presAssocID="{7523E54D-5EC6-4EDF-A7EE-0880B97F1200}" presName="spaceRect" presStyleCnt="0"/>
      <dgm:spPr/>
    </dgm:pt>
    <dgm:pt modelId="{E8742E96-1DCD-4B91-A422-F4B43A1F88F1}" type="pres">
      <dgm:prSet presAssocID="{7523E54D-5EC6-4EDF-A7EE-0880B97F1200}" presName="parTx" presStyleLbl="revTx" presStyleIdx="2" presStyleCnt="5">
        <dgm:presLayoutVars>
          <dgm:chMax val="0"/>
          <dgm:chPref val="0"/>
        </dgm:presLayoutVars>
      </dgm:prSet>
      <dgm:spPr/>
    </dgm:pt>
    <dgm:pt modelId="{D1F1517C-A518-4BCA-B7AB-1A766D504DE1}" type="pres">
      <dgm:prSet presAssocID="{27042923-28AC-47F1-8094-E15F96E67910}" presName="sibTrans" presStyleCnt="0"/>
      <dgm:spPr/>
    </dgm:pt>
    <dgm:pt modelId="{68E562E6-CCE5-4FFB-8B89-AD10F3CC55CE}" type="pres">
      <dgm:prSet presAssocID="{0242CA0D-4E3E-4D28-B6F8-0E3CD531DCB0}" presName="compNode" presStyleCnt="0"/>
      <dgm:spPr/>
    </dgm:pt>
    <dgm:pt modelId="{085692F7-72DB-4988-81CF-0946AEAB56AF}" type="pres">
      <dgm:prSet presAssocID="{0242CA0D-4E3E-4D28-B6F8-0E3CD531DCB0}" presName="bgRect" presStyleLbl="bgShp" presStyleIdx="3" presStyleCnt="5"/>
      <dgm:spPr/>
    </dgm:pt>
    <dgm:pt modelId="{C8EEEF31-9FDE-45C9-A572-5E8E185375D1}" type="pres">
      <dgm:prSet presAssocID="{0242CA0D-4E3E-4D28-B6F8-0E3CD531DCB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77AB95D-F329-4892-B669-0F5100A5ECBB}" type="pres">
      <dgm:prSet presAssocID="{0242CA0D-4E3E-4D28-B6F8-0E3CD531DCB0}" presName="spaceRect" presStyleCnt="0"/>
      <dgm:spPr/>
    </dgm:pt>
    <dgm:pt modelId="{77D5746B-851D-4A54-8EC9-6966997A149F}" type="pres">
      <dgm:prSet presAssocID="{0242CA0D-4E3E-4D28-B6F8-0E3CD531DCB0}" presName="parTx" presStyleLbl="revTx" presStyleIdx="3" presStyleCnt="5">
        <dgm:presLayoutVars>
          <dgm:chMax val="0"/>
          <dgm:chPref val="0"/>
        </dgm:presLayoutVars>
      </dgm:prSet>
      <dgm:spPr/>
    </dgm:pt>
    <dgm:pt modelId="{25D66F0E-6048-452C-8899-1E53247453F6}" type="pres">
      <dgm:prSet presAssocID="{5D6A71A5-5036-431F-9F73-B4310D254514}" presName="sibTrans" presStyleCnt="0"/>
      <dgm:spPr/>
    </dgm:pt>
    <dgm:pt modelId="{982AFFEF-F302-440A-BCED-D5BAB9F42D98}" type="pres">
      <dgm:prSet presAssocID="{C0BAA658-3F0D-426C-B375-92B6C7A2C610}" presName="compNode" presStyleCnt="0"/>
      <dgm:spPr/>
    </dgm:pt>
    <dgm:pt modelId="{6CE74E63-A5E0-4D0F-A995-8B9A79A2B2A0}" type="pres">
      <dgm:prSet presAssocID="{C0BAA658-3F0D-426C-B375-92B6C7A2C610}" presName="bgRect" presStyleLbl="bgShp" presStyleIdx="4" presStyleCnt="5"/>
      <dgm:spPr/>
    </dgm:pt>
    <dgm:pt modelId="{F9909068-9378-410A-AC31-0FF14D0E2750}" type="pres">
      <dgm:prSet presAssocID="{C0BAA658-3F0D-426C-B375-92B6C7A2C61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EA4B9F3-9485-4FB1-AE0F-F4DE016AB1A5}" type="pres">
      <dgm:prSet presAssocID="{C0BAA658-3F0D-426C-B375-92B6C7A2C610}" presName="spaceRect" presStyleCnt="0"/>
      <dgm:spPr/>
    </dgm:pt>
    <dgm:pt modelId="{244C266B-8691-4ED6-8484-8954775BDB2E}" type="pres">
      <dgm:prSet presAssocID="{C0BAA658-3F0D-426C-B375-92B6C7A2C61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8EBC61E-0CDF-4510-BC2A-DA06B342E81C}" srcId="{6F33D216-4DAD-4855-9AB9-EED5FDEDF3E2}" destId="{141B956D-AA33-43C9-93E3-B092F8D0D314}" srcOrd="1" destOrd="0" parTransId="{F9DBD5B3-7B58-4FDA-97B0-C8228AD38260}" sibTransId="{E27EB84B-AAC8-4B1D-BCAE-DDDA3857278E}"/>
    <dgm:cxn modelId="{8612AC31-3B9A-41EE-BAD5-40D68E6D8C48}" type="presOf" srcId="{C0BAA658-3F0D-426C-B375-92B6C7A2C610}" destId="{244C266B-8691-4ED6-8484-8954775BDB2E}" srcOrd="0" destOrd="0" presId="urn:microsoft.com/office/officeart/2018/2/layout/IconVerticalSolidList"/>
    <dgm:cxn modelId="{CF60F932-E874-40E1-B94D-A45CF4473777}" type="presOf" srcId="{7523E54D-5EC6-4EDF-A7EE-0880B97F1200}" destId="{E8742E96-1DCD-4B91-A422-F4B43A1F88F1}" srcOrd="0" destOrd="0" presId="urn:microsoft.com/office/officeart/2018/2/layout/IconVerticalSolidList"/>
    <dgm:cxn modelId="{6A29BB7C-DCA2-4239-8447-F96D38218FC5}" srcId="{6F33D216-4DAD-4855-9AB9-EED5FDEDF3E2}" destId="{0242CA0D-4E3E-4D28-B6F8-0E3CD531DCB0}" srcOrd="3" destOrd="0" parTransId="{990BF567-D56E-4460-BCC9-201431DA3996}" sibTransId="{5D6A71A5-5036-431F-9F73-B4310D254514}"/>
    <dgm:cxn modelId="{8AE36C8B-F5B0-4C09-9EFA-0C3F3AED8E80}" srcId="{6F33D216-4DAD-4855-9AB9-EED5FDEDF3E2}" destId="{7523E54D-5EC6-4EDF-A7EE-0880B97F1200}" srcOrd="2" destOrd="0" parTransId="{F04DED5B-48EF-45EA-BE5A-7F4387EE52C4}" sibTransId="{27042923-28AC-47F1-8094-E15F96E67910}"/>
    <dgm:cxn modelId="{18677C94-63B0-45F1-9F1D-2322E6AA285C}" type="presOf" srcId="{0242CA0D-4E3E-4D28-B6F8-0E3CD531DCB0}" destId="{77D5746B-851D-4A54-8EC9-6966997A149F}" srcOrd="0" destOrd="0" presId="urn:microsoft.com/office/officeart/2018/2/layout/IconVerticalSolidList"/>
    <dgm:cxn modelId="{14E0A4BD-DD05-441B-8E83-C081D7045BAD}" srcId="{6F33D216-4DAD-4855-9AB9-EED5FDEDF3E2}" destId="{C0BAA658-3F0D-426C-B375-92B6C7A2C610}" srcOrd="4" destOrd="0" parTransId="{008C5BC5-5DFF-4C56-ACF2-8F6244156A4B}" sibTransId="{402F81B5-B6AC-46CE-BF4D-345D85A2ED8C}"/>
    <dgm:cxn modelId="{1061ADC3-44B8-4CEE-84C7-50B5E60D3378}" type="presOf" srcId="{6F33D216-4DAD-4855-9AB9-EED5FDEDF3E2}" destId="{AE796B2C-7738-4CE1-A35D-84246ABFD908}" srcOrd="0" destOrd="0" presId="urn:microsoft.com/office/officeart/2018/2/layout/IconVerticalSolidList"/>
    <dgm:cxn modelId="{71E428C8-23AA-49F7-96E9-EAC2C78F602E}" srcId="{6F33D216-4DAD-4855-9AB9-EED5FDEDF3E2}" destId="{F3B52984-71AA-4732-9FF9-8023D768E229}" srcOrd="0" destOrd="0" parTransId="{18B59D81-4139-45E6-9C5C-E75D7BBDCF25}" sibTransId="{82128676-2D57-4CFF-9BAE-3BB15614D44A}"/>
    <dgm:cxn modelId="{DB5678CC-14D3-48C3-8E6E-BFF8DE17A174}" type="presOf" srcId="{F3B52984-71AA-4732-9FF9-8023D768E229}" destId="{5268163A-8810-4920-A0C1-DC70D033F1AA}" srcOrd="0" destOrd="0" presId="urn:microsoft.com/office/officeart/2018/2/layout/IconVerticalSolidList"/>
    <dgm:cxn modelId="{3E7E9ACC-0D25-48FF-B332-2AEB5504823C}" type="presOf" srcId="{141B956D-AA33-43C9-93E3-B092F8D0D314}" destId="{156E2ADD-E333-49F5-8E84-D2786237AFC2}" srcOrd="0" destOrd="0" presId="urn:microsoft.com/office/officeart/2018/2/layout/IconVerticalSolidList"/>
    <dgm:cxn modelId="{EC21F940-0501-4D16-94F2-B2829AB05EC2}" type="presParOf" srcId="{AE796B2C-7738-4CE1-A35D-84246ABFD908}" destId="{25242F02-834C-4CA1-862F-9FB57D188B0B}" srcOrd="0" destOrd="0" presId="urn:microsoft.com/office/officeart/2018/2/layout/IconVerticalSolidList"/>
    <dgm:cxn modelId="{665C0408-5A03-442E-A7F9-06FC4D1D1E9A}" type="presParOf" srcId="{25242F02-834C-4CA1-862F-9FB57D188B0B}" destId="{5EDE0969-B957-47CC-A38D-3E0DAA7E4043}" srcOrd="0" destOrd="0" presId="urn:microsoft.com/office/officeart/2018/2/layout/IconVerticalSolidList"/>
    <dgm:cxn modelId="{B082BE6C-A3DD-41CF-886C-009E1A9BA84D}" type="presParOf" srcId="{25242F02-834C-4CA1-862F-9FB57D188B0B}" destId="{A675E806-8AF0-4153-80A1-9638BFF0E701}" srcOrd="1" destOrd="0" presId="urn:microsoft.com/office/officeart/2018/2/layout/IconVerticalSolidList"/>
    <dgm:cxn modelId="{E9F845CA-BC83-42A2-9C9A-B58E52457267}" type="presParOf" srcId="{25242F02-834C-4CA1-862F-9FB57D188B0B}" destId="{56E43E99-C1B3-4DEB-BBF7-69ECF3F77342}" srcOrd="2" destOrd="0" presId="urn:microsoft.com/office/officeart/2018/2/layout/IconVerticalSolidList"/>
    <dgm:cxn modelId="{ECB57FB9-FBD0-4F50-8E0B-3383B1626168}" type="presParOf" srcId="{25242F02-834C-4CA1-862F-9FB57D188B0B}" destId="{5268163A-8810-4920-A0C1-DC70D033F1AA}" srcOrd="3" destOrd="0" presId="urn:microsoft.com/office/officeart/2018/2/layout/IconVerticalSolidList"/>
    <dgm:cxn modelId="{88DB12D4-3A6F-4350-84D8-00DA85A0A7EC}" type="presParOf" srcId="{AE796B2C-7738-4CE1-A35D-84246ABFD908}" destId="{A8E5F1EB-9548-410F-9CB4-5D445F481341}" srcOrd="1" destOrd="0" presId="urn:microsoft.com/office/officeart/2018/2/layout/IconVerticalSolidList"/>
    <dgm:cxn modelId="{F77E333F-77F2-42F6-BF67-C44566D0AACC}" type="presParOf" srcId="{AE796B2C-7738-4CE1-A35D-84246ABFD908}" destId="{32DB41F4-71E6-4FF2-8DDE-7CF61782A7A4}" srcOrd="2" destOrd="0" presId="urn:microsoft.com/office/officeart/2018/2/layout/IconVerticalSolidList"/>
    <dgm:cxn modelId="{CF9C454D-2424-4A17-9CE3-CE673C4430B5}" type="presParOf" srcId="{32DB41F4-71E6-4FF2-8DDE-7CF61782A7A4}" destId="{57B01FCA-8848-46BE-9B64-3CB6B9D2B13A}" srcOrd="0" destOrd="0" presId="urn:microsoft.com/office/officeart/2018/2/layout/IconVerticalSolidList"/>
    <dgm:cxn modelId="{DB18458B-1645-489C-B777-CC17B8D89A56}" type="presParOf" srcId="{32DB41F4-71E6-4FF2-8DDE-7CF61782A7A4}" destId="{A76C0815-1D2E-4A2F-A473-1C73940F6F59}" srcOrd="1" destOrd="0" presId="urn:microsoft.com/office/officeart/2018/2/layout/IconVerticalSolidList"/>
    <dgm:cxn modelId="{CAB52516-5B16-4E25-8E4D-3982ED2833B7}" type="presParOf" srcId="{32DB41F4-71E6-4FF2-8DDE-7CF61782A7A4}" destId="{11CCD3BA-D8D0-40AA-AA83-6D0F73E00D8F}" srcOrd="2" destOrd="0" presId="urn:microsoft.com/office/officeart/2018/2/layout/IconVerticalSolidList"/>
    <dgm:cxn modelId="{017C4891-9F39-4C93-AB76-486D423DAB2B}" type="presParOf" srcId="{32DB41F4-71E6-4FF2-8DDE-7CF61782A7A4}" destId="{156E2ADD-E333-49F5-8E84-D2786237AFC2}" srcOrd="3" destOrd="0" presId="urn:microsoft.com/office/officeart/2018/2/layout/IconVerticalSolidList"/>
    <dgm:cxn modelId="{B9293684-3A05-483F-BACF-EC8D4E1C58C6}" type="presParOf" srcId="{AE796B2C-7738-4CE1-A35D-84246ABFD908}" destId="{E879C2E8-0BDF-49B7-A104-D48020745754}" srcOrd="3" destOrd="0" presId="urn:microsoft.com/office/officeart/2018/2/layout/IconVerticalSolidList"/>
    <dgm:cxn modelId="{F8EF41E9-D79F-4EF9-A2B7-EA0FF02D9BAB}" type="presParOf" srcId="{AE796B2C-7738-4CE1-A35D-84246ABFD908}" destId="{2C446C44-5675-4ADD-A89C-B18FE5199DC4}" srcOrd="4" destOrd="0" presId="urn:microsoft.com/office/officeart/2018/2/layout/IconVerticalSolidList"/>
    <dgm:cxn modelId="{0785C821-30B0-42AF-8F20-C2A2A5B19308}" type="presParOf" srcId="{2C446C44-5675-4ADD-A89C-B18FE5199DC4}" destId="{A81B3B7A-1666-495A-A986-E50D947DEEA8}" srcOrd="0" destOrd="0" presId="urn:microsoft.com/office/officeart/2018/2/layout/IconVerticalSolidList"/>
    <dgm:cxn modelId="{82C8BE22-9817-462E-96B9-6B1DA2BAC35B}" type="presParOf" srcId="{2C446C44-5675-4ADD-A89C-B18FE5199DC4}" destId="{06785ABC-B5F9-4C06-8430-E14537D1778F}" srcOrd="1" destOrd="0" presId="urn:microsoft.com/office/officeart/2018/2/layout/IconVerticalSolidList"/>
    <dgm:cxn modelId="{F90A1ECE-5DB8-4A69-A43C-054E63B57388}" type="presParOf" srcId="{2C446C44-5675-4ADD-A89C-B18FE5199DC4}" destId="{7CB9B5AF-B17A-4448-9A35-4B8CCE11A0E4}" srcOrd="2" destOrd="0" presId="urn:microsoft.com/office/officeart/2018/2/layout/IconVerticalSolidList"/>
    <dgm:cxn modelId="{813A98BD-D149-4E14-84B3-CF533E25D3FD}" type="presParOf" srcId="{2C446C44-5675-4ADD-A89C-B18FE5199DC4}" destId="{E8742E96-1DCD-4B91-A422-F4B43A1F88F1}" srcOrd="3" destOrd="0" presId="urn:microsoft.com/office/officeart/2018/2/layout/IconVerticalSolidList"/>
    <dgm:cxn modelId="{3C9B6120-BB15-4359-979C-A0EBEDECE735}" type="presParOf" srcId="{AE796B2C-7738-4CE1-A35D-84246ABFD908}" destId="{D1F1517C-A518-4BCA-B7AB-1A766D504DE1}" srcOrd="5" destOrd="0" presId="urn:microsoft.com/office/officeart/2018/2/layout/IconVerticalSolidList"/>
    <dgm:cxn modelId="{94B55C9C-3EEC-423D-971C-C6649B7A1825}" type="presParOf" srcId="{AE796B2C-7738-4CE1-A35D-84246ABFD908}" destId="{68E562E6-CCE5-4FFB-8B89-AD10F3CC55CE}" srcOrd="6" destOrd="0" presId="urn:microsoft.com/office/officeart/2018/2/layout/IconVerticalSolidList"/>
    <dgm:cxn modelId="{D69E2AB9-CFED-46BB-AA12-FECA8A6EA41E}" type="presParOf" srcId="{68E562E6-CCE5-4FFB-8B89-AD10F3CC55CE}" destId="{085692F7-72DB-4988-81CF-0946AEAB56AF}" srcOrd="0" destOrd="0" presId="urn:microsoft.com/office/officeart/2018/2/layout/IconVerticalSolidList"/>
    <dgm:cxn modelId="{FD952F86-99AE-4C58-A277-E3B84640A1E4}" type="presParOf" srcId="{68E562E6-CCE5-4FFB-8B89-AD10F3CC55CE}" destId="{C8EEEF31-9FDE-45C9-A572-5E8E185375D1}" srcOrd="1" destOrd="0" presId="urn:microsoft.com/office/officeart/2018/2/layout/IconVerticalSolidList"/>
    <dgm:cxn modelId="{7F179BA5-6B39-4BC6-BFF9-D395144BC840}" type="presParOf" srcId="{68E562E6-CCE5-4FFB-8B89-AD10F3CC55CE}" destId="{277AB95D-F329-4892-B669-0F5100A5ECBB}" srcOrd="2" destOrd="0" presId="urn:microsoft.com/office/officeart/2018/2/layout/IconVerticalSolidList"/>
    <dgm:cxn modelId="{27A0F368-C9E4-4519-889E-BE17354B810D}" type="presParOf" srcId="{68E562E6-CCE5-4FFB-8B89-AD10F3CC55CE}" destId="{77D5746B-851D-4A54-8EC9-6966997A149F}" srcOrd="3" destOrd="0" presId="urn:microsoft.com/office/officeart/2018/2/layout/IconVerticalSolidList"/>
    <dgm:cxn modelId="{4159E093-2B50-4FF7-BB10-DA4CCD8614DF}" type="presParOf" srcId="{AE796B2C-7738-4CE1-A35D-84246ABFD908}" destId="{25D66F0E-6048-452C-8899-1E53247453F6}" srcOrd="7" destOrd="0" presId="urn:microsoft.com/office/officeart/2018/2/layout/IconVerticalSolidList"/>
    <dgm:cxn modelId="{248983AE-0138-4C7C-B043-3B8D81E6E6FA}" type="presParOf" srcId="{AE796B2C-7738-4CE1-A35D-84246ABFD908}" destId="{982AFFEF-F302-440A-BCED-D5BAB9F42D98}" srcOrd="8" destOrd="0" presId="urn:microsoft.com/office/officeart/2018/2/layout/IconVerticalSolidList"/>
    <dgm:cxn modelId="{C4ADB579-7E4F-4F79-89FF-75DC28902EA5}" type="presParOf" srcId="{982AFFEF-F302-440A-BCED-D5BAB9F42D98}" destId="{6CE74E63-A5E0-4D0F-A995-8B9A79A2B2A0}" srcOrd="0" destOrd="0" presId="urn:microsoft.com/office/officeart/2018/2/layout/IconVerticalSolidList"/>
    <dgm:cxn modelId="{D71555BD-F117-4DB5-9C61-5C05E36489EB}" type="presParOf" srcId="{982AFFEF-F302-440A-BCED-D5BAB9F42D98}" destId="{F9909068-9378-410A-AC31-0FF14D0E2750}" srcOrd="1" destOrd="0" presId="urn:microsoft.com/office/officeart/2018/2/layout/IconVerticalSolidList"/>
    <dgm:cxn modelId="{9C7C883A-1500-49C5-AE63-62116824738E}" type="presParOf" srcId="{982AFFEF-F302-440A-BCED-D5BAB9F42D98}" destId="{EEA4B9F3-9485-4FB1-AE0F-F4DE016AB1A5}" srcOrd="2" destOrd="0" presId="urn:microsoft.com/office/officeart/2018/2/layout/IconVerticalSolidList"/>
    <dgm:cxn modelId="{58EB1294-3D96-4BB2-A17E-A883FD48DFA2}" type="presParOf" srcId="{982AFFEF-F302-440A-BCED-D5BAB9F42D98}" destId="{244C266B-8691-4ED6-8484-8954775BDB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8ED586-6804-41A2-A5B3-12225C29DF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50CC3227-6D13-4C54-A318-96DF7FF97699}">
      <dgm:prSet/>
      <dgm:spPr/>
      <dgm:t>
        <a:bodyPr/>
        <a:lstStyle/>
        <a:p>
          <a:r>
            <a:rPr lang="en-US" b="0" i="0" baseline="0"/>
            <a:t>A full digital system for hospital management</a:t>
          </a:r>
          <a:endParaRPr lang="en-US"/>
        </a:p>
      </dgm:t>
    </dgm:pt>
    <dgm:pt modelId="{EA1C75DA-3948-4B9F-9726-9229011398D8}" type="parTrans" cxnId="{E467C5B5-2A1C-46ED-B467-B8CB09C03F75}">
      <dgm:prSet/>
      <dgm:spPr/>
      <dgm:t>
        <a:bodyPr/>
        <a:lstStyle/>
        <a:p>
          <a:endParaRPr lang="en-US"/>
        </a:p>
      </dgm:t>
    </dgm:pt>
    <dgm:pt modelId="{0756460B-5816-465F-8554-213E1506629F}" type="sibTrans" cxnId="{E467C5B5-2A1C-46ED-B467-B8CB09C03F75}">
      <dgm:prSet/>
      <dgm:spPr/>
      <dgm:t>
        <a:bodyPr/>
        <a:lstStyle/>
        <a:p>
          <a:endParaRPr lang="en-US"/>
        </a:p>
      </dgm:t>
    </dgm:pt>
    <dgm:pt modelId="{2A4A02D8-F569-496E-AF3E-C43990EFD443}">
      <dgm:prSet/>
      <dgm:spPr/>
      <dgm:t>
        <a:bodyPr/>
        <a:lstStyle/>
        <a:p>
          <a:r>
            <a:rPr lang="en-US" b="0" i="0" baseline="0"/>
            <a:t>Combines OLTP + DWH + ML + BI + Reporting</a:t>
          </a:r>
          <a:endParaRPr lang="en-US"/>
        </a:p>
      </dgm:t>
    </dgm:pt>
    <dgm:pt modelId="{CD6752A6-CBF7-49E5-86C9-D184166F8474}" type="parTrans" cxnId="{7A348FB0-BE92-4B55-B378-D43EDDD7E676}">
      <dgm:prSet/>
      <dgm:spPr/>
      <dgm:t>
        <a:bodyPr/>
        <a:lstStyle/>
        <a:p>
          <a:endParaRPr lang="en-US"/>
        </a:p>
      </dgm:t>
    </dgm:pt>
    <dgm:pt modelId="{49EA8526-C2C8-4879-82A0-A8287D35A9D2}" type="sibTrans" cxnId="{7A348FB0-BE92-4B55-B378-D43EDDD7E676}">
      <dgm:prSet/>
      <dgm:spPr/>
      <dgm:t>
        <a:bodyPr/>
        <a:lstStyle/>
        <a:p>
          <a:endParaRPr lang="en-US"/>
        </a:p>
      </dgm:t>
    </dgm:pt>
    <dgm:pt modelId="{5B0F659E-AB56-45E8-AC25-EA0CF39B2A01}">
      <dgm:prSet/>
      <dgm:spPr/>
      <dgm:t>
        <a:bodyPr/>
        <a:lstStyle/>
        <a:p>
          <a:r>
            <a:rPr lang="en-US" b="0" i="0" baseline="0"/>
            <a:t>Supports operations, analytics, and predictions</a:t>
          </a:r>
          <a:endParaRPr lang="en-US"/>
        </a:p>
      </dgm:t>
    </dgm:pt>
    <dgm:pt modelId="{A04AA9E3-22AC-48AA-AE4F-C0D1AD322766}" type="parTrans" cxnId="{FB353128-729E-4F6F-B39B-59FAD55849B5}">
      <dgm:prSet/>
      <dgm:spPr/>
      <dgm:t>
        <a:bodyPr/>
        <a:lstStyle/>
        <a:p>
          <a:endParaRPr lang="en-US"/>
        </a:p>
      </dgm:t>
    </dgm:pt>
    <dgm:pt modelId="{7C8DD703-E96A-4B18-8115-82C879173489}" type="sibTrans" cxnId="{FB353128-729E-4F6F-B39B-59FAD55849B5}">
      <dgm:prSet/>
      <dgm:spPr/>
      <dgm:t>
        <a:bodyPr/>
        <a:lstStyle/>
        <a:p>
          <a:endParaRPr lang="en-US"/>
        </a:p>
      </dgm:t>
    </dgm:pt>
    <dgm:pt modelId="{17BAB902-AA3E-4202-BA22-83F1264AE1D4}">
      <dgm:prSet/>
      <dgm:spPr/>
      <dgm:t>
        <a:bodyPr/>
        <a:lstStyle/>
        <a:p>
          <a:r>
            <a:rPr lang="en-US" b="0" i="0" baseline="0"/>
            <a:t>Enables faster, data-driven decision making</a:t>
          </a:r>
          <a:endParaRPr lang="en-US"/>
        </a:p>
      </dgm:t>
    </dgm:pt>
    <dgm:pt modelId="{16E79776-D801-4343-A5D4-74407F18EE86}" type="parTrans" cxnId="{39C52E8F-5586-48FB-8EF3-CF1F9039D309}">
      <dgm:prSet/>
      <dgm:spPr/>
      <dgm:t>
        <a:bodyPr/>
        <a:lstStyle/>
        <a:p>
          <a:endParaRPr lang="en-US"/>
        </a:p>
      </dgm:t>
    </dgm:pt>
    <dgm:pt modelId="{B1B01FB6-7927-4B8A-B44A-43D3650D577F}" type="sibTrans" cxnId="{39C52E8F-5586-48FB-8EF3-CF1F9039D309}">
      <dgm:prSet/>
      <dgm:spPr/>
      <dgm:t>
        <a:bodyPr/>
        <a:lstStyle/>
        <a:p>
          <a:endParaRPr lang="en-US"/>
        </a:p>
      </dgm:t>
    </dgm:pt>
    <dgm:pt modelId="{097275F7-206D-47BF-9648-15092079D424}">
      <dgm:prSet/>
      <dgm:spPr/>
      <dgm:t>
        <a:bodyPr/>
        <a:lstStyle/>
        <a:p>
          <a:r>
            <a:rPr lang="en-US" b="0" i="0" baseline="0"/>
            <a:t>Scalable and ready for future enhancements</a:t>
          </a:r>
          <a:endParaRPr lang="en-US"/>
        </a:p>
      </dgm:t>
    </dgm:pt>
    <dgm:pt modelId="{95473465-2054-4C8B-8168-606F103B9B58}" type="parTrans" cxnId="{1633BB4B-8AF0-4CDA-B03B-3BDF1CE42A32}">
      <dgm:prSet/>
      <dgm:spPr/>
      <dgm:t>
        <a:bodyPr/>
        <a:lstStyle/>
        <a:p>
          <a:endParaRPr lang="en-US"/>
        </a:p>
      </dgm:t>
    </dgm:pt>
    <dgm:pt modelId="{F43200A9-695A-440C-857D-62A9C249AE13}" type="sibTrans" cxnId="{1633BB4B-8AF0-4CDA-B03B-3BDF1CE42A32}">
      <dgm:prSet/>
      <dgm:spPr/>
      <dgm:t>
        <a:bodyPr/>
        <a:lstStyle/>
        <a:p>
          <a:endParaRPr lang="en-US"/>
        </a:p>
      </dgm:t>
    </dgm:pt>
    <dgm:pt modelId="{1FF0E0BF-67F2-4320-82AC-47E61E2C429C}" type="pres">
      <dgm:prSet presAssocID="{678ED586-6804-41A2-A5B3-12225C29DF00}" presName="root" presStyleCnt="0">
        <dgm:presLayoutVars>
          <dgm:dir/>
          <dgm:resizeHandles val="exact"/>
        </dgm:presLayoutVars>
      </dgm:prSet>
      <dgm:spPr/>
    </dgm:pt>
    <dgm:pt modelId="{8465F370-922F-4231-8765-A73176F44241}" type="pres">
      <dgm:prSet presAssocID="{50CC3227-6D13-4C54-A318-96DF7FF97699}" presName="compNode" presStyleCnt="0"/>
      <dgm:spPr/>
    </dgm:pt>
    <dgm:pt modelId="{D4A07F27-1C79-4F56-AEF1-1596CD424056}" type="pres">
      <dgm:prSet presAssocID="{50CC3227-6D13-4C54-A318-96DF7FF97699}" presName="bgRect" presStyleLbl="bgShp" presStyleIdx="0" presStyleCnt="5"/>
      <dgm:spPr/>
    </dgm:pt>
    <dgm:pt modelId="{95D514B9-19A1-4B36-84CC-6261E34BCDF8}" type="pres">
      <dgm:prSet presAssocID="{50CC3227-6D13-4C54-A318-96DF7FF9769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5583F0A4-9FB2-42FA-BC06-1EBFA2C92DE6}" type="pres">
      <dgm:prSet presAssocID="{50CC3227-6D13-4C54-A318-96DF7FF97699}" presName="spaceRect" presStyleCnt="0"/>
      <dgm:spPr/>
    </dgm:pt>
    <dgm:pt modelId="{1DB632CB-05A0-40A3-B21E-D955AC03DF35}" type="pres">
      <dgm:prSet presAssocID="{50CC3227-6D13-4C54-A318-96DF7FF97699}" presName="parTx" presStyleLbl="revTx" presStyleIdx="0" presStyleCnt="5">
        <dgm:presLayoutVars>
          <dgm:chMax val="0"/>
          <dgm:chPref val="0"/>
        </dgm:presLayoutVars>
      </dgm:prSet>
      <dgm:spPr/>
    </dgm:pt>
    <dgm:pt modelId="{E3C0D963-30E7-407D-9DC8-CEF5B5BC7EA0}" type="pres">
      <dgm:prSet presAssocID="{0756460B-5816-465F-8554-213E1506629F}" presName="sibTrans" presStyleCnt="0"/>
      <dgm:spPr/>
    </dgm:pt>
    <dgm:pt modelId="{53AC21FA-4A2C-4B98-9F27-020CDA64FCBB}" type="pres">
      <dgm:prSet presAssocID="{2A4A02D8-F569-496E-AF3E-C43990EFD443}" presName="compNode" presStyleCnt="0"/>
      <dgm:spPr/>
    </dgm:pt>
    <dgm:pt modelId="{DB776977-189E-48E6-929B-AA3DAB0037A0}" type="pres">
      <dgm:prSet presAssocID="{2A4A02D8-F569-496E-AF3E-C43990EFD443}" presName="bgRect" presStyleLbl="bgShp" presStyleIdx="1" presStyleCnt="5"/>
      <dgm:spPr/>
    </dgm:pt>
    <dgm:pt modelId="{95786884-EDB5-4443-BBDD-D619E1C0FA6D}" type="pres">
      <dgm:prSet presAssocID="{2A4A02D8-F569-496E-AF3E-C43990EFD44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A6056B-4C44-4ADE-A2CA-2805BBF8F3AE}" type="pres">
      <dgm:prSet presAssocID="{2A4A02D8-F569-496E-AF3E-C43990EFD443}" presName="spaceRect" presStyleCnt="0"/>
      <dgm:spPr/>
    </dgm:pt>
    <dgm:pt modelId="{51C66908-2E81-4A06-A14E-CD3F13CEF71C}" type="pres">
      <dgm:prSet presAssocID="{2A4A02D8-F569-496E-AF3E-C43990EFD443}" presName="parTx" presStyleLbl="revTx" presStyleIdx="1" presStyleCnt="5">
        <dgm:presLayoutVars>
          <dgm:chMax val="0"/>
          <dgm:chPref val="0"/>
        </dgm:presLayoutVars>
      </dgm:prSet>
      <dgm:spPr/>
    </dgm:pt>
    <dgm:pt modelId="{DFE28D37-DC7A-4AE3-B746-9179716CC7AE}" type="pres">
      <dgm:prSet presAssocID="{49EA8526-C2C8-4879-82A0-A8287D35A9D2}" presName="sibTrans" presStyleCnt="0"/>
      <dgm:spPr/>
    </dgm:pt>
    <dgm:pt modelId="{45380382-2F69-4017-AFF7-C2EAECDF9AB9}" type="pres">
      <dgm:prSet presAssocID="{5B0F659E-AB56-45E8-AC25-EA0CF39B2A01}" presName="compNode" presStyleCnt="0"/>
      <dgm:spPr/>
    </dgm:pt>
    <dgm:pt modelId="{D226DBD3-58F0-4C01-BF09-F345607A545C}" type="pres">
      <dgm:prSet presAssocID="{5B0F659E-AB56-45E8-AC25-EA0CF39B2A01}" presName="bgRect" presStyleLbl="bgShp" presStyleIdx="2" presStyleCnt="5"/>
      <dgm:spPr/>
    </dgm:pt>
    <dgm:pt modelId="{AD6A0F8D-0604-44F1-A789-F7883A31B797}" type="pres">
      <dgm:prSet presAssocID="{5B0F659E-AB56-45E8-AC25-EA0CF39B2A0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A1AA2760-A36C-478A-B33F-9EAB30530576}" type="pres">
      <dgm:prSet presAssocID="{5B0F659E-AB56-45E8-AC25-EA0CF39B2A01}" presName="spaceRect" presStyleCnt="0"/>
      <dgm:spPr/>
    </dgm:pt>
    <dgm:pt modelId="{DE0B2ACE-3BAA-4D05-9DF6-8DE36F5EA9BE}" type="pres">
      <dgm:prSet presAssocID="{5B0F659E-AB56-45E8-AC25-EA0CF39B2A01}" presName="parTx" presStyleLbl="revTx" presStyleIdx="2" presStyleCnt="5">
        <dgm:presLayoutVars>
          <dgm:chMax val="0"/>
          <dgm:chPref val="0"/>
        </dgm:presLayoutVars>
      </dgm:prSet>
      <dgm:spPr/>
    </dgm:pt>
    <dgm:pt modelId="{B659BF4D-224E-4FC8-9E89-91E71997FBC3}" type="pres">
      <dgm:prSet presAssocID="{7C8DD703-E96A-4B18-8115-82C879173489}" presName="sibTrans" presStyleCnt="0"/>
      <dgm:spPr/>
    </dgm:pt>
    <dgm:pt modelId="{56DE1AAC-D675-4C7A-8471-EAEAB73910C9}" type="pres">
      <dgm:prSet presAssocID="{17BAB902-AA3E-4202-BA22-83F1264AE1D4}" presName="compNode" presStyleCnt="0"/>
      <dgm:spPr/>
    </dgm:pt>
    <dgm:pt modelId="{D619AE97-C5E2-4D0A-8EC4-24E0378DADED}" type="pres">
      <dgm:prSet presAssocID="{17BAB902-AA3E-4202-BA22-83F1264AE1D4}" presName="bgRect" presStyleLbl="bgShp" presStyleIdx="3" presStyleCnt="5"/>
      <dgm:spPr/>
    </dgm:pt>
    <dgm:pt modelId="{3F365381-4984-4C50-B319-D4C1997BB652}" type="pres">
      <dgm:prSet presAssocID="{17BAB902-AA3E-4202-BA22-83F1264AE1D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B778C57-A384-4BDB-9587-13FA54FBB5DA}" type="pres">
      <dgm:prSet presAssocID="{17BAB902-AA3E-4202-BA22-83F1264AE1D4}" presName="spaceRect" presStyleCnt="0"/>
      <dgm:spPr/>
    </dgm:pt>
    <dgm:pt modelId="{07406EA3-38F0-4276-BF0C-2771908C141E}" type="pres">
      <dgm:prSet presAssocID="{17BAB902-AA3E-4202-BA22-83F1264AE1D4}" presName="parTx" presStyleLbl="revTx" presStyleIdx="3" presStyleCnt="5">
        <dgm:presLayoutVars>
          <dgm:chMax val="0"/>
          <dgm:chPref val="0"/>
        </dgm:presLayoutVars>
      </dgm:prSet>
      <dgm:spPr/>
    </dgm:pt>
    <dgm:pt modelId="{770C1187-F5ED-4198-8AD9-392CAF48CBFA}" type="pres">
      <dgm:prSet presAssocID="{B1B01FB6-7927-4B8A-B44A-43D3650D577F}" presName="sibTrans" presStyleCnt="0"/>
      <dgm:spPr/>
    </dgm:pt>
    <dgm:pt modelId="{6B09E62F-7909-4B7D-B2E9-90D1D7C5BF6D}" type="pres">
      <dgm:prSet presAssocID="{097275F7-206D-47BF-9648-15092079D424}" presName="compNode" presStyleCnt="0"/>
      <dgm:spPr/>
    </dgm:pt>
    <dgm:pt modelId="{DC2804F6-0496-4363-9648-365967E43AD6}" type="pres">
      <dgm:prSet presAssocID="{097275F7-206D-47BF-9648-15092079D424}" presName="bgRect" presStyleLbl="bgShp" presStyleIdx="4" presStyleCnt="5"/>
      <dgm:spPr/>
    </dgm:pt>
    <dgm:pt modelId="{00833E98-B427-453D-8B4D-90AB533DA767}" type="pres">
      <dgm:prSet presAssocID="{097275F7-206D-47BF-9648-15092079D42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0175896-3F31-4E4E-865D-437FFD06FB21}" type="pres">
      <dgm:prSet presAssocID="{097275F7-206D-47BF-9648-15092079D424}" presName="spaceRect" presStyleCnt="0"/>
      <dgm:spPr/>
    </dgm:pt>
    <dgm:pt modelId="{8EEB4F42-74B2-4A61-8AE1-D88C1C9659D2}" type="pres">
      <dgm:prSet presAssocID="{097275F7-206D-47BF-9648-15092079D42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B353128-729E-4F6F-B39B-59FAD55849B5}" srcId="{678ED586-6804-41A2-A5B3-12225C29DF00}" destId="{5B0F659E-AB56-45E8-AC25-EA0CF39B2A01}" srcOrd="2" destOrd="0" parTransId="{A04AA9E3-22AC-48AA-AE4F-C0D1AD322766}" sibTransId="{7C8DD703-E96A-4B18-8115-82C879173489}"/>
    <dgm:cxn modelId="{1633BB4B-8AF0-4CDA-B03B-3BDF1CE42A32}" srcId="{678ED586-6804-41A2-A5B3-12225C29DF00}" destId="{097275F7-206D-47BF-9648-15092079D424}" srcOrd="4" destOrd="0" parTransId="{95473465-2054-4C8B-8168-606F103B9B58}" sibTransId="{F43200A9-695A-440C-857D-62A9C249AE13}"/>
    <dgm:cxn modelId="{39C52E8F-5586-48FB-8EF3-CF1F9039D309}" srcId="{678ED586-6804-41A2-A5B3-12225C29DF00}" destId="{17BAB902-AA3E-4202-BA22-83F1264AE1D4}" srcOrd="3" destOrd="0" parTransId="{16E79776-D801-4343-A5D4-74407F18EE86}" sibTransId="{B1B01FB6-7927-4B8A-B44A-43D3650D577F}"/>
    <dgm:cxn modelId="{099C0EA7-EF32-4A79-87CA-824C4AA38F6B}" type="presOf" srcId="{50CC3227-6D13-4C54-A318-96DF7FF97699}" destId="{1DB632CB-05A0-40A3-B21E-D955AC03DF35}" srcOrd="0" destOrd="0" presId="urn:microsoft.com/office/officeart/2018/2/layout/IconVerticalSolidList"/>
    <dgm:cxn modelId="{7A348FB0-BE92-4B55-B378-D43EDDD7E676}" srcId="{678ED586-6804-41A2-A5B3-12225C29DF00}" destId="{2A4A02D8-F569-496E-AF3E-C43990EFD443}" srcOrd="1" destOrd="0" parTransId="{CD6752A6-CBF7-49E5-86C9-D184166F8474}" sibTransId="{49EA8526-C2C8-4879-82A0-A8287D35A9D2}"/>
    <dgm:cxn modelId="{E467C5B5-2A1C-46ED-B467-B8CB09C03F75}" srcId="{678ED586-6804-41A2-A5B3-12225C29DF00}" destId="{50CC3227-6D13-4C54-A318-96DF7FF97699}" srcOrd="0" destOrd="0" parTransId="{EA1C75DA-3948-4B9F-9726-9229011398D8}" sibTransId="{0756460B-5816-465F-8554-213E1506629F}"/>
    <dgm:cxn modelId="{E77C9ABA-FCC9-45DE-9756-A9200ED682DD}" type="presOf" srcId="{5B0F659E-AB56-45E8-AC25-EA0CF39B2A01}" destId="{DE0B2ACE-3BAA-4D05-9DF6-8DE36F5EA9BE}" srcOrd="0" destOrd="0" presId="urn:microsoft.com/office/officeart/2018/2/layout/IconVerticalSolidList"/>
    <dgm:cxn modelId="{FF0986C1-B510-4A80-A560-1BFA507AF714}" type="presOf" srcId="{097275F7-206D-47BF-9648-15092079D424}" destId="{8EEB4F42-74B2-4A61-8AE1-D88C1C9659D2}" srcOrd="0" destOrd="0" presId="urn:microsoft.com/office/officeart/2018/2/layout/IconVerticalSolidList"/>
    <dgm:cxn modelId="{E93FD1E6-C7A6-47E3-A212-9718BA119A09}" type="presOf" srcId="{678ED586-6804-41A2-A5B3-12225C29DF00}" destId="{1FF0E0BF-67F2-4320-82AC-47E61E2C429C}" srcOrd="0" destOrd="0" presId="urn:microsoft.com/office/officeart/2018/2/layout/IconVerticalSolidList"/>
    <dgm:cxn modelId="{FC315EEA-8127-42A6-984A-488B79BD8B78}" type="presOf" srcId="{17BAB902-AA3E-4202-BA22-83F1264AE1D4}" destId="{07406EA3-38F0-4276-BF0C-2771908C141E}" srcOrd="0" destOrd="0" presId="urn:microsoft.com/office/officeart/2018/2/layout/IconVerticalSolidList"/>
    <dgm:cxn modelId="{20C22CF5-1E2D-4948-BE57-5F3CCF179C2E}" type="presOf" srcId="{2A4A02D8-F569-496E-AF3E-C43990EFD443}" destId="{51C66908-2E81-4A06-A14E-CD3F13CEF71C}" srcOrd="0" destOrd="0" presId="urn:microsoft.com/office/officeart/2018/2/layout/IconVerticalSolidList"/>
    <dgm:cxn modelId="{C7AA4075-5516-493C-AE7A-C626FB64113B}" type="presParOf" srcId="{1FF0E0BF-67F2-4320-82AC-47E61E2C429C}" destId="{8465F370-922F-4231-8765-A73176F44241}" srcOrd="0" destOrd="0" presId="urn:microsoft.com/office/officeart/2018/2/layout/IconVerticalSolidList"/>
    <dgm:cxn modelId="{18E61EA2-A9AA-48B6-9BC4-54328AB4DE66}" type="presParOf" srcId="{8465F370-922F-4231-8765-A73176F44241}" destId="{D4A07F27-1C79-4F56-AEF1-1596CD424056}" srcOrd="0" destOrd="0" presId="urn:microsoft.com/office/officeart/2018/2/layout/IconVerticalSolidList"/>
    <dgm:cxn modelId="{941BCC14-3609-4398-9BB7-5D750C046151}" type="presParOf" srcId="{8465F370-922F-4231-8765-A73176F44241}" destId="{95D514B9-19A1-4B36-84CC-6261E34BCDF8}" srcOrd="1" destOrd="0" presId="urn:microsoft.com/office/officeart/2018/2/layout/IconVerticalSolidList"/>
    <dgm:cxn modelId="{071BDF23-20FC-4822-ADC2-AC444037BCB2}" type="presParOf" srcId="{8465F370-922F-4231-8765-A73176F44241}" destId="{5583F0A4-9FB2-42FA-BC06-1EBFA2C92DE6}" srcOrd="2" destOrd="0" presId="urn:microsoft.com/office/officeart/2018/2/layout/IconVerticalSolidList"/>
    <dgm:cxn modelId="{E954CE3F-3847-4DA3-962F-5C2AF58B5F7E}" type="presParOf" srcId="{8465F370-922F-4231-8765-A73176F44241}" destId="{1DB632CB-05A0-40A3-B21E-D955AC03DF35}" srcOrd="3" destOrd="0" presId="urn:microsoft.com/office/officeart/2018/2/layout/IconVerticalSolidList"/>
    <dgm:cxn modelId="{5BAE9553-5F5D-46FB-B3CB-CFCB7BB5976C}" type="presParOf" srcId="{1FF0E0BF-67F2-4320-82AC-47E61E2C429C}" destId="{E3C0D963-30E7-407D-9DC8-CEF5B5BC7EA0}" srcOrd="1" destOrd="0" presId="urn:microsoft.com/office/officeart/2018/2/layout/IconVerticalSolidList"/>
    <dgm:cxn modelId="{8FF1D753-2C34-4A41-982C-05C1AABD03E8}" type="presParOf" srcId="{1FF0E0BF-67F2-4320-82AC-47E61E2C429C}" destId="{53AC21FA-4A2C-4B98-9F27-020CDA64FCBB}" srcOrd="2" destOrd="0" presId="urn:microsoft.com/office/officeart/2018/2/layout/IconVerticalSolidList"/>
    <dgm:cxn modelId="{490A4256-BBB5-4A35-9326-7D281F306F43}" type="presParOf" srcId="{53AC21FA-4A2C-4B98-9F27-020CDA64FCBB}" destId="{DB776977-189E-48E6-929B-AA3DAB0037A0}" srcOrd="0" destOrd="0" presId="urn:microsoft.com/office/officeart/2018/2/layout/IconVerticalSolidList"/>
    <dgm:cxn modelId="{7A29A60C-9373-4310-A5F9-50E449856CF1}" type="presParOf" srcId="{53AC21FA-4A2C-4B98-9F27-020CDA64FCBB}" destId="{95786884-EDB5-4443-BBDD-D619E1C0FA6D}" srcOrd="1" destOrd="0" presId="urn:microsoft.com/office/officeart/2018/2/layout/IconVerticalSolidList"/>
    <dgm:cxn modelId="{2DB2E9E3-7DDA-40F7-B7C9-DDA4A5964FD4}" type="presParOf" srcId="{53AC21FA-4A2C-4B98-9F27-020CDA64FCBB}" destId="{7FA6056B-4C44-4ADE-A2CA-2805BBF8F3AE}" srcOrd="2" destOrd="0" presId="urn:microsoft.com/office/officeart/2018/2/layout/IconVerticalSolidList"/>
    <dgm:cxn modelId="{EEA38E0E-94EC-4870-9B43-830749770796}" type="presParOf" srcId="{53AC21FA-4A2C-4B98-9F27-020CDA64FCBB}" destId="{51C66908-2E81-4A06-A14E-CD3F13CEF71C}" srcOrd="3" destOrd="0" presId="urn:microsoft.com/office/officeart/2018/2/layout/IconVerticalSolidList"/>
    <dgm:cxn modelId="{4D56D3EE-E7AA-41F5-971F-347E1CC8A0E4}" type="presParOf" srcId="{1FF0E0BF-67F2-4320-82AC-47E61E2C429C}" destId="{DFE28D37-DC7A-4AE3-B746-9179716CC7AE}" srcOrd="3" destOrd="0" presId="urn:microsoft.com/office/officeart/2018/2/layout/IconVerticalSolidList"/>
    <dgm:cxn modelId="{AC942638-DC60-4364-9D02-178F1E1EA153}" type="presParOf" srcId="{1FF0E0BF-67F2-4320-82AC-47E61E2C429C}" destId="{45380382-2F69-4017-AFF7-C2EAECDF9AB9}" srcOrd="4" destOrd="0" presId="urn:microsoft.com/office/officeart/2018/2/layout/IconVerticalSolidList"/>
    <dgm:cxn modelId="{747ED1DA-5D5A-44B6-A8C5-5B0C2F687E73}" type="presParOf" srcId="{45380382-2F69-4017-AFF7-C2EAECDF9AB9}" destId="{D226DBD3-58F0-4C01-BF09-F345607A545C}" srcOrd="0" destOrd="0" presId="urn:microsoft.com/office/officeart/2018/2/layout/IconVerticalSolidList"/>
    <dgm:cxn modelId="{28B7691F-E513-4DF6-8B9A-2EAE52C4C7FD}" type="presParOf" srcId="{45380382-2F69-4017-AFF7-C2EAECDF9AB9}" destId="{AD6A0F8D-0604-44F1-A789-F7883A31B797}" srcOrd="1" destOrd="0" presId="urn:microsoft.com/office/officeart/2018/2/layout/IconVerticalSolidList"/>
    <dgm:cxn modelId="{3B9E6A8E-F7A6-4AD5-ABC7-10A97B1BF521}" type="presParOf" srcId="{45380382-2F69-4017-AFF7-C2EAECDF9AB9}" destId="{A1AA2760-A36C-478A-B33F-9EAB30530576}" srcOrd="2" destOrd="0" presId="urn:microsoft.com/office/officeart/2018/2/layout/IconVerticalSolidList"/>
    <dgm:cxn modelId="{617986E9-085A-46B8-841F-DC7521DAD89C}" type="presParOf" srcId="{45380382-2F69-4017-AFF7-C2EAECDF9AB9}" destId="{DE0B2ACE-3BAA-4D05-9DF6-8DE36F5EA9BE}" srcOrd="3" destOrd="0" presId="urn:microsoft.com/office/officeart/2018/2/layout/IconVerticalSolidList"/>
    <dgm:cxn modelId="{B2C73B87-7F0B-48CE-80DF-D6E4302F2D00}" type="presParOf" srcId="{1FF0E0BF-67F2-4320-82AC-47E61E2C429C}" destId="{B659BF4D-224E-4FC8-9E89-91E71997FBC3}" srcOrd="5" destOrd="0" presId="urn:microsoft.com/office/officeart/2018/2/layout/IconVerticalSolidList"/>
    <dgm:cxn modelId="{1F0B572B-5753-4784-9E2F-9E8604F755D3}" type="presParOf" srcId="{1FF0E0BF-67F2-4320-82AC-47E61E2C429C}" destId="{56DE1AAC-D675-4C7A-8471-EAEAB73910C9}" srcOrd="6" destOrd="0" presId="urn:microsoft.com/office/officeart/2018/2/layout/IconVerticalSolidList"/>
    <dgm:cxn modelId="{635AABB5-A69F-47F5-AF44-12E50CC3D393}" type="presParOf" srcId="{56DE1AAC-D675-4C7A-8471-EAEAB73910C9}" destId="{D619AE97-C5E2-4D0A-8EC4-24E0378DADED}" srcOrd="0" destOrd="0" presId="urn:microsoft.com/office/officeart/2018/2/layout/IconVerticalSolidList"/>
    <dgm:cxn modelId="{51F677A7-E907-4856-8AD6-01FC5835D647}" type="presParOf" srcId="{56DE1AAC-D675-4C7A-8471-EAEAB73910C9}" destId="{3F365381-4984-4C50-B319-D4C1997BB652}" srcOrd="1" destOrd="0" presId="urn:microsoft.com/office/officeart/2018/2/layout/IconVerticalSolidList"/>
    <dgm:cxn modelId="{DBABB3D5-E17A-4C61-AB00-3E82440D511C}" type="presParOf" srcId="{56DE1AAC-D675-4C7A-8471-EAEAB73910C9}" destId="{DB778C57-A384-4BDB-9587-13FA54FBB5DA}" srcOrd="2" destOrd="0" presId="urn:microsoft.com/office/officeart/2018/2/layout/IconVerticalSolidList"/>
    <dgm:cxn modelId="{82D57295-B7D2-465D-9AEC-AA44E0318570}" type="presParOf" srcId="{56DE1AAC-D675-4C7A-8471-EAEAB73910C9}" destId="{07406EA3-38F0-4276-BF0C-2771908C141E}" srcOrd="3" destOrd="0" presId="urn:microsoft.com/office/officeart/2018/2/layout/IconVerticalSolidList"/>
    <dgm:cxn modelId="{29CFF656-D224-48D5-A43A-C7ECBC24EFD6}" type="presParOf" srcId="{1FF0E0BF-67F2-4320-82AC-47E61E2C429C}" destId="{770C1187-F5ED-4198-8AD9-392CAF48CBFA}" srcOrd="7" destOrd="0" presId="urn:microsoft.com/office/officeart/2018/2/layout/IconVerticalSolidList"/>
    <dgm:cxn modelId="{BA399910-40D0-43AB-90F7-E2F283570BF7}" type="presParOf" srcId="{1FF0E0BF-67F2-4320-82AC-47E61E2C429C}" destId="{6B09E62F-7909-4B7D-B2E9-90D1D7C5BF6D}" srcOrd="8" destOrd="0" presId="urn:microsoft.com/office/officeart/2018/2/layout/IconVerticalSolidList"/>
    <dgm:cxn modelId="{ABF9C002-02D2-4280-9A24-B9CD06D89D73}" type="presParOf" srcId="{6B09E62F-7909-4B7D-B2E9-90D1D7C5BF6D}" destId="{DC2804F6-0496-4363-9648-365967E43AD6}" srcOrd="0" destOrd="0" presId="urn:microsoft.com/office/officeart/2018/2/layout/IconVerticalSolidList"/>
    <dgm:cxn modelId="{FAB92518-B178-4B21-B50E-457DD86C4E8C}" type="presParOf" srcId="{6B09E62F-7909-4B7D-B2E9-90D1D7C5BF6D}" destId="{00833E98-B427-453D-8B4D-90AB533DA767}" srcOrd="1" destOrd="0" presId="urn:microsoft.com/office/officeart/2018/2/layout/IconVerticalSolidList"/>
    <dgm:cxn modelId="{5C1484E3-3695-4C3A-B07E-39168096A5FA}" type="presParOf" srcId="{6B09E62F-7909-4B7D-B2E9-90D1D7C5BF6D}" destId="{10175896-3F31-4E4E-865D-437FFD06FB21}" srcOrd="2" destOrd="0" presId="urn:microsoft.com/office/officeart/2018/2/layout/IconVerticalSolidList"/>
    <dgm:cxn modelId="{A424B680-0BD9-4B61-84DA-C7DBACED7F41}" type="presParOf" srcId="{6B09E62F-7909-4B7D-B2E9-90D1D7C5BF6D}" destId="{8EEB4F42-74B2-4A61-8AE1-D88C1C9659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6C4C9-7C7B-4BD1-8C70-2D2347C07CB1}">
      <dsp:nvSpPr>
        <dsp:cNvPr id="0" name=""/>
        <dsp:cNvSpPr/>
      </dsp:nvSpPr>
      <dsp:spPr>
        <a:xfrm>
          <a:off x="890566" y="308258"/>
          <a:ext cx="613828" cy="6138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35A5C-22F1-49F7-8755-8D2384F0116A}">
      <dsp:nvSpPr>
        <dsp:cNvPr id="0" name=""/>
        <dsp:cNvSpPr/>
      </dsp:nvSpPr>
      <dsp:spPr>
        <a:xfrm>
          <a:off x="515449" y="1145480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SQL Databas</a:t>
          </a:r>
        </a:p>
      </dsp:txBody>
      <dsp:txXfrm>
        <a:off x="515449" y="1145480"/>
        <a:ext cx="1364062" cy="545625"/>
      </dsp:txXfrm>
    </dsp:sp>
    <dsp:sp modelId="{EEE1C745-F79B-483C-8203-E62911BB1A3F}">
      <dsp:nvSpPr>
        <dsp:cNvPr id="0" name=""/>
        <dsp:cNvSpPr/>
      </dsp:nvSpPr>
      <dsp:spPr>
        <a:xfrm>
          <a:off x="2493339" y="308258"/>
          <a:ext cx="613828" cy="6138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2C350-7E57-4BAB-B145-BC883225D3DA}">
      <dsp:nvSpPr>
        <dsp:cNvPr id="0" name=""/>
        <dsp:cNvSpPr/>
      </dsp:nvSpPr>
      <dsp:spPr>
        <a:xfrm>
          <a:off x="2118222" y="1145480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Warehouse</a:t>
          </a:r>
        </a:p>
      </dsp:txBody>
      <dsp:txXfrm>
        <a:off x="2118222" y="1145480"/>
        <a:ext cx="1364062" cy="545625"/>
      </dsp:txXfrm>
    </dsp:sp>
    <dsp:sp modelId="{250FEEA7-14DF-40BF-A1C5-833A74220E6D}">
      <dsp:nvSpPr>
        <dsp:cNvPr id="0" name=""/>
        <dsp:cNvSpPr/>
      </dsp:nvSpPr>
      <dsp:spPr>
        <a:xfrm>
          <a:off x="4096113" y="308258"/>
          <a:ext cx="613828" cy="6138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8E740-6849-4EF2-BC21-134C568BC2C3}">
      <dsp:nvSpPr>
        <dsp:cNvPr id="0" name=""/>
        <dsp:cNvSpPr/>
      </dsp:nvSpPr>
      <dsp:spPr>
        <a:xfrm>
          <a:off x="3720995" y="1145480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  SSIS ETL</a:t>
          </a:r>
        </a:p>
      </dsp:txBody>
      <dsp:txXfrm>
        <a:off x="3720995" y="1145480"/>
        <a:ext cx="1364062" cy="545625"/>
      </dsp:txXfrm>
    </dsp:sp>
    <dsp:sp modelId="{FD3D5B4A-B687-434C-8E95-72CE4926BA63}">
      <dsp:nvSpPr>
        <dsp:cNvPr id="0" name=""/>
        <dsp:cNvSpPr/>
      </dsp:nvSpPr>
      <dsp:spPr>
        <a:xfrm>
          <a:off x="5698886" y="308258"/>
          <a:ext cx="613828" cy="6138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121B5-372B-4214-B03C-A016D33219B4}">
      <dsp:nvSpPr>
        <dsp:cNvPr id="0" name=""/>
        <dsp:cNvSpPr/>
      </dsp:nvSpPr>
      <dsp:spPr>
        <a:xfrm>
          <a:off x="5323769" y="1145480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SSRS Reporting</a:t>
          </a:r>
        </a:p>
      </dsp:txBody>
      <dsp:txXfrm>
        <a:off x="5323769" y="1145480"/>
        <a:ext cx="1364062" cy="545625"/>
      </dsp:txXfrm>
    </dsp:sp>
    <dsp:sp modelId="{55FB690E-0874-4BB4-94E5-6B0F8DE19C58}">
      <dsp:nvSpPr>
        <dsp:cNvPr id="0" name=""/>
        <dsp:cNvSpPr/>
      </dsp:nvSpPr>
      <dsp:spPr>
        <a:xfrm>
          <a:off x="2493339" y="2032121"/>
          <a:ext cx="613828" cy="6138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0DDCA3-5457-4464-9279-4F84A6DEAC3E}">
      <dsp:nvSpPr>
        <dsp:cNvPr id="0" name=""/>
        <dsp:cNvSpPr/>
      </dsp:nvSpPr>
      <dsp:spPr>
        <a:xfrm>
          <a:off x="2118222" y="2869343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Web App </a:t>
          </a:r>
        </a:p>
      </dsp:txBody>
      <dsp:txXfrm>
        <a:off x="2118222" y="2869343"/>
        <a:ext cx="1364062" cy="545625"/>
      </dsp:txXfrm>
    </dsp:sp>
    <dsp:sp modelId="{7C792F2F-B156-4B17-9469-72C25FD84099}">
      <dsp:nvSpPr>
        <dsp:cNvPr id="0" name=""/>
        <dsp:cNvSpPr/>
      </dsp:nvSpPr>
      <dsp:spPr>
        <a:xfrm>
          <a:off x="4096113" y="2032121"/>
          <a:ext cx="613828" cy="6138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A04D14-F939-415F-A718-AEDCAD0E434B}">
      <dsp:nvSpPr>
        <dsp:cNvPr id="0" name=""/>
        <dsp:cNvSpPr/>
      </dsp:nvSpPr>
      <dsp:spPr>
        <a:xfrm>
          <a:off x="3720995" y="2869343"/>
          <a:ext cx="1364062" cy="54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Dashboards</a:t>
          </a:r>
        </a:p>
      </dsp:txBody>
      <dsp:txXfrm>
        <a:off x="3720995" y="2869343"/>
        <a:ext cx="1364062" cy="545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D4742-E714-475A-80D8-E8854010BF21}">
      <dsp:nvSpPr>
        <dsp:cNvPr id="0" name=""/>
        <dsp:cNvSpPr/>
      </dsp:nvSpPr>
      <dsp:spPr>
        <a:xfrm>
          <a:off x="2796172" y="318758"/>
          <a:ext cx="834545" cy="83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Data is generated from hospital operations</a:t>
          </a:r>
        </a:p>
      </dsp:txBody>
      <dsp:txXfrm>
        <a:off x="2796172" y="318758"/>
        <a:ext cx="834545" cy="834545"/>
      </dsp:txXfrm>
    </dsp:sp>
    <dsp:sp modelId="{90F6549D-65EC-495B-84D9-A0826BAECF6F}">
      <dsp:nvSpPr>
        <dsp:cNvPr id="0" name=""/>
        <dsp:cNvSpPr/>
      </dsp:nvSpPr>
      <dsp:spPr>
        <a:xfrm>
          <a:off x="242537" y="310128"/>
          <a:ext cx="4078742" cy="4078742"/>
        </a:xfrm>
        <a:prstGeom prst="circularArrow">
          <a:avLst>
            <a:gd name="adj1" fmla="val 3990"/>
            <a:gd name="adj2" fmla="val 250290"/>
            <a:gd name="adj3" fmla="val 20573170"/>
            <a:gd name="adj4" fmla="val 18982995"/>
            <a:gd name="adj5" fmla="val 46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59A3A-409D-4FFE-B773-CC50D7BCE833}">
      <dsp:nvSpPr>
        <dsp:cNvPr id="0" name=""/>
        <dsp:cNvSpPr/>
      </dsp:nvSpPr>
      <dsp:spPr>
        <a:xfrm>
          <a:off x="3727709" y="1932227"/>
          <a:ext cx="834545" cy="83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Stored in a normalized relational database</a:t>
          </a:r>
        </a:p>
      </dsp:txBody>
      <dsp:txXfrm>
        <a:off x="3727709" y="1932227"/>
        <a:ext cx="834545" cy="834545"/>
      </dsp:txXfrm>
    </dsp:sp>
    <dsp:sp modelId="{0CF3C84B-8DC7-443E-8FFB-043214B44F2F}">
      <dsp:nvSpPr>
        <dsp:cNvPr id="0" name=""/>
        <dsp:cNvSpPr/>
      </dsp:nvSpPr>
      <dsp:spPr>
        <a:xfrm>
          <a:off x="242537" y="310128"/>
          <a:ext cx="4078742" cy="4078742"/>
        </a:xfrm>
        <a:prstGeom prst="circularArrow">
          <a:avLst>
            <a:gd name="adj1" fmla="val 3990"/>
            <a:gd name="adj2" fmla="val 250290"/>
            <a:gd name="adj3" fmla="val 2366715"/>
            <a:gd name="adj4" fmla="val 776540"/>
            <a:gd name="adj5" fmla="val 46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EB06A-68EA-46C4-8C94-FACAE1482E6B}">
      <dsp:nvSpPr>
        <dsp:cNvPr id="0" name=""/>
        <dsp:cNvSpPr/>
      </dsp:nvSpPr>
      <dsp:spPr>
        <a:xfrm>
          <a:off x="2796172" y="3545695"/>
          <a:ext cx="834545" cy="83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SSIS pipelines extract, transform, and load (ETL) the data</a:t>
          </a:r>
        </a:p>
      </dsp:txBody>
      <dsp:txXfrm>
        <a:off x="2796172" y="3545695"/>
        <a:ext cx="834545" cy="834545"/>
      </dsp:txXfrm>
    </dsp:sp>
    <dsp:sp modelId="{F7D439A9-4986-492F-BF89-F140FDFF214D}">
      <dsp:nvSpPr>
        <dsp:cNvPr id="0" name=""/>
        <dsp:cNvSpPr/>
      </dsp:nvSpPr>
      <dsp:spPr>
        <a:xfrm>
          <a:off x="242537" y="310128"/>
          <a:ext cx="4078742" cy="4078742"/>
        </a:xfrm>
        <a:prstGeom prst="circularArrow">
          <a:avLst>
            <a:gd name="adj1" fmla="val 3990"/>
            <a:gd name="adj2" fmla="val 250290"/>
            <a:gd name="adj3" fmla="val 6111114"/>
            <a:gd name="adj4" fmla="val 4438596"/>
            <a:gd name="adj5" fmla="val 46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DE10B-488F-4F74-8836-484AE6FBE46C}">
      <dsp:nvSpPr>
        <dsp:cNvPr id="0" name=""/>
        <dsp:cNvSpPr/>
      </dsp:nvSpPr>
      <dsp:spPr>
        <a:xfrm>
          <a:off x="933099" y="3545695"/>
          <a:ext cx="834545" cy="83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Data is loaded into the data warehouse</a:t>
          </a:r>
        </a:p>
      </dsp:txBody>
      <dsp:txXfrm>
        <a:off x="933099" y="3545695"/>
        <a:ext cx="834545" cy="834545"/>
      </dsp:txXfrm>
    </dsp:sp>
    <dsp:sp modelId="{31EBB9CD-A7A4-4D06-B7DB-E566ADDCCAD7}">
      <dsp:nvSpPr>
        <dsp:cNvPr id="0" name=""/>
        <dsp:cNvSpPr/>
      </dsp:nvSpPr>
      <dsp:spPr>
        <a:xfrm>
          <a:off x="242537" y="310128"/>
          <a:ext cx="4078742" cy="4078742"/>
        </a:xfrm>
        <a:prstGeom prst="circularArrow">
          <a:avLst>
            <a:gd name="adj1" fmla="val 3990"/>
            <a:gd name="adj2" fmla="val 250290"/>
            <a:gd name="adj3" fmla="val 9773170"/>
            <a:gd name="adj4" fmla="val 8182995"/>
            <a:gd name="adj5" fmla="val 46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7EF50-E44B-4E89-8599-91711A979AA5}">
      <dsp:nvSpPr>
        <dsp:cNvPr id="0" name=""/>
        <dsp:cNvSpPr/>
      </dsp:nvSpPr>
      <dsp:spPr>
        <a:xfrm>
          <a:off x="1562" y="1932227"/>
          <a:ext cx="834545" cy="83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SSRS &amp; web app use the Data Base for reporting and interaction</a:t>
          </a:r>
        </a:p>
      </dsp:txBody>
      <dsp:txXfrm>
        <a:off x="1562" y="1932227"/>
        <a:ext cx="834545" cy="834545"/>
      </dsp:txXfrm>
    </dsp:sp>
    <dsp:sp modelId="{9D3B7C2C-4AFF-4F8E-8A07-5CAB201A5D05}">
      <dsp:nvSpPr>
        <dsp:cNvPr id="0" name=""/>
        <dsp:cNvSpPr/>
      </dsp:nvSpPr>
      <dsp:spPr>
        <a:xfrm>
          <a:off x="242537" y="310128"/>
          <a:ext cx="4078742" cy="4078742"/>
        </a:xfrm>
        <a:prstGeom prst="circularArrow">
          <a:avLst>
            <a:gd name="adj1" fmla="val 3990"/>
            <a:gd name="adj2" fmla="val 250290"/>
            <a:gd name="adj3" fmla="val 13166715"/>
            <a:gd name="adj4" fmla="val 11576540"/>
            <a:gd name="adj5" fmla="val 46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F2EAD-936D-48CF-99F6-70CD07EB6190}">
      <dsp:nvSpPr>
        <dsp:cNvPr id="0" name=""/>
        <dsp:cNvSpPr/>
      </dsp:nvSpPr>
      <dsp:spPr>
        <a:xfrm>
          <a:off x="933099" y="318758"/>
          <a:ext cx="834545" cy="834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ML model is trained from warehouse data for classification</a:t>
          </a:r>
        </a:p>
      </dsp:txBody>
      <dsp:txXfrm>
        <a:off x="933099" y="318758"/>
        <a:ext cx="834545" cy="834545"/>
      </dsp:txXfrm>
    </dsp:sp>
    <dsp:sp modelId="{8001DEF1-DAB6-44C7-94A9-8C10221DF545}">
      <dsp:nvSpPr>
        <dsp:cNvPr id="0" name=""/>
        <dsp:cNvSpPr/>
      </dsp:nvSpPr>
      <dsp:spPr>
        <a:xfrm>
          <a:off x="241191" y="310128"/>
          <a:ext cx="4078742" cy="4078742"/>
        </a:xfrm>
        <a:prstGeom prst="circularArrow">
          <a:avLst>
            <a:gd name="adj1" fmla="val 3990"/>
            <a:gd name="adj2" fmla="val 250290"/>
            <a:gd name="adj3" fmla="val 16911114"/>
            <a:gd name="adj4" fmla="val 15238596"/>
            <a:gd name="adj5" fmla="val 46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1DD2E-2389-4089-9337-8742F31A181D}">
      <dsp:nvSpPr>
        <dsp:cNvPr id="0" name=""/>
        <dsp:cNvSpPr/>
      </dsp:nvSpPr>
      <dsp:spPr>
        <a:xfrm>
          <a:off x="0" y="0"/>
          <a:ext cx="5762624" cy="7313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Built with ASP.NET (Backend) + React (Frontend)</a:t>
          </a:r>
        </a:p>
      </dsp:txBody>
      <dsp:txXfrm>
        <a:off x="21422" y="21422"/>
        <a:ext cx="4911596" cy="688544"/>
      </dsp:txXfrm>
    </dsp:sp>
    <dsp:sp modelId="{4BBEF1BB-5AD2-4C59-858D-A66B3E17F9B1}">
      <dsp:nvSpPr>
        <dsp:cNvPr id="0" name=""/>
        <dsp:cNvSpPr/>
      </dsp:nvSpPr>
      <dsp:spPr>
        <a:xfrm>
          <a:off x="482619" y="864368"/>
          <a:ext cx="5762624" cy="7313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Roles: Admin, Doctor, Receptionist</a:t>
          </a:r>
        </a:p>
      </dsp:txBody>
      <dsp:txXfrm>
        <a:off x="504041" y="885790"/>
        <a:ext cx="4761758" cy="688544"/>
      </dsp:txXfrm>
    </dsp:sp>
    <dsp:sp modelId="{2869679F-D3CD-4F9A-834A-58C05D3836A4}">
      <dsp:nvSpPr>
        <dsp:cNvPr id="0" name=""/>
        <dsp:cNvSpPr/>
      </dsp:nvSpPr>
      <dsp:spPr>
        <a:xfrm>
          <a:off x="958036" y="1728736"/>
          <a:ext cx="5762624" cy="7313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Manage appointments, patients, rooms, billing</a:t>
          </a:r>
        </a:p>
      </dsp:txBody>
      <dsp:txXfrm>
        <a:off x="979458" y="1750158"/>
        <a:ext cx="4768961" cy="688544"/>
      </dsp:txXfrm>
    </dsp:sp>
    <dsp:sp modelId="{BAB15C41-374D-44D4-A2E8-528A128030C4}">
      <dsp:nvSpPr>
        <dsp:cNvPr id="0" name=""/>
        <dsp:cNvSpPr/>
      </dsp:nvSpPr>
      <dsp:spPr>
        <a:xfrm>
          <a:off x="1440656" y="2593105"/>
          <a:ext cx="5762624" cy="7313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User-friendly and responsive</a:t>
          </a:r>
        </a:p>
      </dsp:txBody>
      <dsp:txXfrm>
        <a:off x="1462078" y="2614527"/>
        <a:ext cx="4761758" cy="688544"/>
      </dsp:txXfrm>
    </dsp:sp>
    <dsp:sp modelId="{BFB3BED1-AF65-4D5D-9E58-FD217DE09666}">
      <dsp:nvSpPr>
        <dsp:cNvPr id="0" name=""/>
        <dsp:cNvSpPr/>
      </dsp:nvSpPr>
      <dsp:spPr>
        <a:xfrm>
          <a:off x="5287222" y="560177"/>
          <a:ext cx="475402" cy="4754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94187" y="560177"/>
        <a:ext cx="261472" cy="357740"/>
      </dsp:txXfrm>
    </dsp:sp>
    <dsp:sp modelId="{B28B762A-5195-4CDF-9801-7D6695252D6D}">
      <dsp:nvSpPr>
        <dsp:cNvPr id="0" name=""/>
        <dsp:cNvSpPr/>
      </dsp:nvSpPr>
      <dsp:spPr>
        <a:xfrm>
          <a:off x="5769841" y="1424545"/>
          <a:ext cx="475402" cy="4754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876806" y="1424545"/>
        <a:ext cx="261472" cy="357740"/>
      </dsp:txXfrm>
    </dsp:sp>
    <dsp:sp modelId="{9B235981-208E-49D1-80E2-6355EEA68F7C}">
      <dsp:nvSpPr>
        <dsp:cNvPr id="0" name=""/>
        <dsp:cNvSpPr/>
      </dsp:nvSpPr>
      <dsp:spPr>
        <a:xfrm>
          <a:off x="6245258" y="2288914"/>
          <a:ext cx="475402" cy="4754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6352223" y="2288914"/>
        <a:ext cx="261472" cy="3577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2D5E5-B0B6-463B-BEF8-BB52E91FD4E3}">
      <dsp:nvSpPr>
        <dsp:cNvPr id="0" name=""/>
        <dsp:cNvSpPr/>
      </dsp:nvSpPr>
      <dsp:spPr>
        <a:xfrm>
          <a:off x="1006540" y="224299"/>
          <a:ext cx="597216" cy="5972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23C9E-8E9F-4875-9F48-8724352B82FC}">
      <dsp:nvSpPr>
        <dsp:cNvPr id="0" name=""/>
        <dsp:cNvSpPr/>
      </dsp:nvSpPr>
      <dsp:spPr>
        <a:xfrm>
          <a:off x="641574" y="1028553"/>
          <a:ext cx="1327148" cy="53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Visit Flow &amp; Visit Types</a:t>
          </a:r>
        </a:p>
      </dsp:txBody>
      <dsp:txXfrm>
        <a:off x="641574" y="1028553"/>
        <a:ext cx="1327148" cy="530859"/>
      </dsp:txXfrm>
    </dsp:sp>
    <dsp:sp modelId="{31DA4FE0-8EAE-4971-9E84-49C1B239BC2B}">
      <dsp:nvSpPr>
        <dsp:cNvPr id="0" name=""/>
        <dsp:cNvSpPr/>
      </dsp:nvSpPr>
      <dsp:spPr>
        <a:xfrm>
          <a:off x="2565939" y="224299"/>
          <a:ext cx="597216" cy="5972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B34A0-7B84-4324-A29E-433138640B30}">
      <dsp:nvSpPr>
        <dsp:cNvPr id="0" name=""/>
        <dsp:cNvSpPr/>
      </dsp:nvSpPr>
      <dsp:spPr>
        <a:xfrm>
          <a:off x="2200973" y="1028553"/>
          <a:ext cx="1327148" cy="53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Emergency vs Follow-Up</a:t>
          </a:r>
        </a:p>
      </dsp:txBody>
      <dsp:txXfrm>
        <a:off x="2200973" y="1028553"/>
        <a:ext cx="1327148" cy="530859"/>
      </dsp:txXfrm>
    </dsp:sp>
    <dsp:sp modelId="{598C7924-543C-4374-B812-5D0AFBDD697F}">
      <dsp:nvSpPr>
        <dsp:cNvPr id="0" name=""/>
        <dsp:cNvSpPr/>
      </dsp:nvSpPr>
      <dsp:spPr>
        <a:xfrm>
          <a:off x="4125339" y="224299"/>
          <a:ext cx="597216" cy="5972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272A4-477B-42CF-A1B4-905DD622034C}">
      <dsp:nvSpPr>
        <dsp:cNvPr id="0" name=""/>
        <dsp:cNvSpPr/>
      </dsp:nvSpPr>
      <dsp:spPr>
        <a:xfrm>
          <a:off x="3760373" y="1028553"/>
          <a:ext cx="1327148" cy="53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No-show and appointment trends</a:t>
          </a:r>
        </a:p>
      </dsp:txBody>
      <dsp:txXfrm>
        <a:off x="3760373" y="1028553"/>
        <a:ext cx="1327148" cy="530859"/>
      </dsp:txXfrm>
    </dsp:sp>
    <dsp:sp modelId="{951D855E-FA95-411B-B7BC-B16DD6B4FE3F}">
      <dsp:nvSpPr>
        <dsp:cNvPr id="0" name=""/>
        <dsp:cNvSpPr/>
      </dsp:nvSpPr>
      <dsp:spPr>
        <a:xfrm>
          <a:off x="1786239" y="1891200"/>
          <a:ext cx="597216" cy="5972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CC9DC-1F63-4B62-93FF-F99CF9FAEAE9}">
      <dsp:nvSpPr>
        <dsp:cNvPr id="0" name=""/>
        <dsp:cNvSpPr/>
      </dsp:nvSpPr>
      <dsp:spPr>
        <a:xfrm>
          <a:off x="1421274" y="2695453"/>
          <a:ext cx="1327148" cy="53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Patient &amp; Visits</a:t>
          </a:r>
          <a:br>
            <a:rPr lang="en-US" sz="1300" kern="1200"/>
          </a:br>
          <a:endParaRPr lang="en-US" sz="1300" kern="1200"/>
        </a:p>
      </dsp:txBody>
      <dsp:txXfrm>
        <a:off x="1421274" y="2695453"/>
        <a:ext cx="1327148" cy="530859"/>
      </dsp:txXfrm>
    </dsp:sp>
    <dsp:sp modelId="{FF054C35-E9B4-45AD-A966-C7FE931627ED}">
      <dsp:nvSpPr>
        <dsp:cNvPr id="0" name=""/>
        <dsp:cNvSpPr/>
      </dsp:nvSpPr>
      <dsp:spPr>
        <a:xfrm>
          <a:off x="3345639" y="1891200"/>
          <a:ext cx="597216" cy="5972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2CD3C-0D1E-4A1B-825D-221CF2665E3A}">
      <dsp:nvSpPr>
        <dsp:cNvPr id="0" name=""/>
        <dsp:cNvSpPr/>
      </dsp:nvSpPr>
      <dsp:spPr>
        <a:xfrm>
          <a:off x="2980673" y="2695453"/>
          <a:ext cx="1327148" cy="53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Patient Overview</a:t>
          </a:r>
          <a:br>
            <a:rPr lang="en-US" sz="1300" kern="1200"/>
          </a:br>
          <a:endParaRPr lang="en-US" sz="1300" kern="1200"/>
        </a:p>
      </dsp:txBody>
      <dsp:txXfrm>
        <a:off x="2980673" y="2695453"/>
        <a:ext cx="1327148" cy="53085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28330-4AAF-423C-B82E-C352BB80C27D}">
      <dsp:nvSpPr>
        <dsp:cNvPr id="0" name=""/>
        <dsp:cNvSpPr/>
      </dsp:nvSpPr>
      <dsp:spPr>
        <a:xfrm>
          <a:off x="399914" y="999249"/>
          <a:ext cx="653378" cy="653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02D31-B17D-4CAA-ACD7-1946654D1AA3}">
      <dsp:nvSpPr>
        <dsp:cNvPr id="0" name=""/>
        <dsp:cNvSpPr/>
      </dsp:nvSpPr>
      <dsp:spPr>
        <a:xfrm>
          <a:off x="627" y="187058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Vital Signs Monitoring</a:t>
          </a:r>
        </a:p>
      </dsp:txBody>
      <dsp:txXfrm>
        <a:off x="627" y="1870582"/>
        <a:ext cx="1451953" cy="580781"/>
      </dsp:txXfrm>
    </dsp:sp>
    <dsp:sp modelId="{B2A15A1F-1CC8-4E2D-B65E-CF582FE59F29}">
      <dsp:nvSpPr>
        <dsp:cNvPr id="0" name=""/>
        <dsp:cNvSpPr/>
      </dsp:nvSpPr>
      <dsp:spPr>
        <a:xfrm>
          <a:off x="2105959" y="999249"/>
          <a:ext cx="653378" cy="653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395A3-D5DF-4801-B8AE-2FD58A0D9586}">
      <dsp:nvSpPr>
        <dsp:cNvPr id="0" name=""/>
        <dsp:cNvSpPr/>
      </dsp:nvSpPr>
      <dsp:spPr>
        <a:xfrm>
          <a:off x="1706672" y="187058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Lab &amp; Radiology Reports</a:t>
          </a:r>
        </a:p>
      </dsp:txBody>
      <dsp:txXfrm>
        <a:off x="1706672" y="1870582"/>
        <a:ext cx="1451953" cy="580781"/>
      </dsp:txXfrm>
    </dsp:sp>
    <dsp:sp modelId="{031E19D2-2674-45B3-BE82-E62AE860C6D6}">
      <dsp:nvSpPr>
        <dsp:cNvPr id="0" name=""/>
        <dsp:cNvSpPr/>
      </dsp:nvSpPr>
      <dsp:spPr>
        <a:xfrm>
          <a:off x="3812004" y="999249"/>
          <a:ext cx="653378" cy="6533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6D567-272A-4A98-8506-C22345518FC8}">
      <dsp:nvSpPr>
        <dsp:cNvPr id="0" name=""/>
        <dsp:cNvSpPr/>
      </dsp:nvSpPr>
      <dsp:spPr>
        <a:xfrm>
          <a:off x="3412717" y="187058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Chronic Conditions</a:t>
          </a:r>
        </a:p>
      </dsp:txBody>
      <dsp:txXfrm>
        <a:off x="3412717" y="1870582"/>
        <a:ext cx="1451953" cy="580781"/>
      </dsp:txXfrm>
    </dsp:sp>
    <dsp:sp modelId="{B61F7A0B-6F95-4C55-8B7A-8D085315127E}">
      <dsp:nvSpPr>
        <dsp:cNvPr id="0" name=""/>
        <dsp:cNvSpPr/>
      </dsp:nvSpPr>
      <dsp:spPr>
        <a:xfrm>
          <a:off x="5518049" y="999249"/>
          <a:ext cx="653378" cy="6533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C28C8-66D0-47F8-810E-13D0027A2556}">
      <dsp:nvSpPr>
        <dsp:cNvPr id="0" name=""/>
        <dsp:cNvSpPr/>
      </dsp:nvSpPr>
      <dsp:spPr>
        <a:xfrm>
          <a:off x="5118762" y="187058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Room &amp; Bed Occupancy</a:t>
          </a:r>
        </a:p>
      </dsp:txBody>
      <dsp:txXfrm>
        <a:off x="5118762" y="1870582"/>
        <a:ext cx="1451953" cy="5807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2F4E4-DDD9-4F5C-A126-3B7B8B3E40EC}">
      <dsp:nvSpPr>
        <dsp:cNvPr id="0" name=""/>
        <dsp:cNvSpPr/>
      </dsp:nvSpPr>
      <dsp:spPr>
        <a:xfrm>
          <a:off x="399914" y="999249"/>
          <a:ext cx="653378" cy="653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67697-DA66-443B-A4F8-BEBED27CEA76}">
      <dsp:nvSpPr>
        <dsp:cNvPr id="0" name=""/>
        <dsp:cNvSpPr/>
      </dsp:nvSpPr>
      <dsp:spPr>
        <a:xfrm>
          <a:off x="627" y="187058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Billing Summary</a:t>
          </a:r>
        </a:p>
      </dsp:txBody>
      <dsp:txXfrm>
        <a:off x="627" y="1870582"/>
        <a:ext cx="1451953" cy="580781"/>
      </dsp:txXfrm>
    </dsp:sp>
    <dsp:sp modelId="{7B67D2E7-59E2-46A0-9B81-BC33F8CF8B4B}">
      <dsp:nvSpPr>
        <dsp:cNvPr id="0" name=""/>
        <dsp:cNvSpPr/>
      </dsp:nvSpPr>
      <dsp:spPr>
        <a:xfrm>
          <a:off x="2105959" y="999249"/>
          <a:ext cx="653378" cy="653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37911-D960-43DF-B62D-8FCA2ABD4FD3}">
      <dsp:nvSpPr>
        <dsp:cNvPr id="0" name=""/>
        <dsp:cNvSpPr/>
      </dsp:nvSpPr>
      <dsp:spPr>
        <a:xfrm>
          <a:off x="1706672" y="187058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Insurance &amp; Unpaid Bills</a:t>
          </a:r>
        </a:p>
      </dsp:txBody>
      <dsp:txXfrm>
        <a:off x="1706672" y="1870582"/>
        <a:ext cx="1451953" cy="580781"/>
      </dsp:txXfrm>
    </dsp:sp>
    <dsp:sp modelId="{C95FA70E-6798-4AC6-8AAE-0324057AA893}">
      <dsp:nvSpPr>
        <dsp:cNvPr id="0" name=""/>
        <dsp:cNvSpPr/>
      </dsp:nvSpPr>
      <dsp:spPr>
        <a:xfrm>
          <a:off x="3812004" y="999249"/>
          <a:ext cx="653378" cy="6533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18C79-54E2-45F2-98D9-85410C6E317C}">
      <dsp:nvSpPr>
        <dsp:cNvPr id="0" name=""/>
        <dsp:cNvSpPr/>
      </dsp:nvSpPr>
      <dsp:spPr>
        <a:xfrm>
          <a:off x="3412717" y="187058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Staff Workload &amp; Shifts</a:t>
          </a:r>
        </a:p>
      </dsp:txBody>
      <dsp:txXfrm>
        <a:off x="3412717" y="1870582"/>
        <a:ext cx="1451953" cy="580781"/>
      </dsp:txXfrm>
    </dsp:sp>
    <dsp:sp modelId="{BCEB54C8-88E4-4A73-8261-9BB08337391F}">
      <dsp:nvSpPr>
        <dsp:cNvPr id="0" name=""/>
        <dsp:cNvSpPr/>
      </dsp:nvSpPr>
      <dsp:spPr>
        <a:xfrm>
          <a:off x="5518049" y="999249"/>
          <a:ext cx="653378" cy="6533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BCB41-67DF-452A-832F-4EB4F56E375E}">
      <dsp:nvSpPr>
        <dsp:cNvPr id="0" name=""/>
        <dsp:cNvSpPr/>
      </dsp:nvSpPr>
      <dsp:spPr>
        <a:xfrm>
          <a:off x="5118762" y="1870582"/>
          <a:ext cx="1451953" cy="580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Expense Tracking</a:t>
          </a:r>
        </a:p>
      </dsp:txBody>
      <dsp:txXfrm>
        <a:off x="5118762" y="1870582"/>
        <a:ext cx="1451953" cy="5807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DE0969-B957-47CC-A38D-3E0DAA7E4043}">
      <dsp:nvSpPr>
        <dsp:cNvPr id="0" name=""/>
        <dsp:cNvSpPr/>
      </dsp:nvSpPr>
      <dsp:spPr>
        <a:xfrm>
          <a:off x="0" y="2908"/>
          <a:ext cx="63180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75E806-8AF0-4153-80A1-9638BFF0E701}">
      <dsp:nvSpPr>
        <dsp:cNvPr id="0" name=""/>
        <dsp:cNvSpPr/>
      </dsp:nvSpPr>
      <dsp:spPr>
        <a:xfrm>
          <a:off x="187419" y="142311"/>
          <a:ext cx="340762" cy="340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8163A-8810-4920-A0C1-DC70D033F1AA}">
      <dsp:nvSpPr>
        <dsp:cNvPr id="0" name=""/>
        <dsp:cNvSpPr/>
      </dsp:nvSpPr>
      <dsp:spPr>
        <a:xfrm>
          <a:off x="715601" y="2908"/>
          <a:ext cx="56024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Add mobile app for doctors and patients </a:t>
          </a:r>
        </a:p>
      </dsp:txBody>
      <dsp:txXfrm>
        <a:off x="715601" y="2908"/>
        <a:ext cx="5602479" cy="619568"/>
      </dsp:txXfrm>
    </dsp:sp>
    <dsp:sp modelId="{57B01FCA-8848-46BE-9B64-3CB6B9D2B13A}">
      <dsp:nvSpPr>
        <dsp:cNvPr id="0" name=""/>
        <dsp:cNvSpPr/>
      </dsp:nvSpPr>
      <dsp:spPr>
        <a:xfrm>
          <a:off x="0" y="777369"/>
          <a:ext cx="63180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6C0815-1D2E-4A2F-A473-1C73940F6F59}">
      <dsp:nvSpPr>
        <dsp:cNvPr id="0" name=""/>
        <dsp:cNvSpPr/>
      </dsp:nvSpPr>
      <dsp:spPr>
        <a:xfrm>
          <a:off x="187419" y="916771"/>
          <a:ext cx="340762" cy="340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E2ADD-E333-49F5-8E84-D2786237AFC2}">
      <dsp:nvSpPr>
        <dsp:cNvPr id="0" name=""/>
        <dsp:cNvSpPr/>
      </dsp:nvSpPr>
      <dsp:spPr>
        <a:xfrm>
          <a:off x="715601" y="777369"/>
          <a:ext cx="56024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 HL7/FHIR for secure health data sharing </a:t>
          </a:r>
        </a:p>
      </dsp:txBody>
      <dsp:txXfrm>
        <a:off x="715601" y="777369"/>
        <a:ext cx="5602479" cy="619568"/>
      </dsp:txXfrm>
    </dsp:sp>
    <dsp:sp modelId="{A81B3B7A-1666-495A-A986-E50D947DEEA8}">
      <dsp:nvSpPr>
        <dsp:cNvPr id="0" name=""/>
        <dsp:cNvSpPr/>
      </dsp:nvSpPr>
      <dsp:spPr>
        <a:xfrm>
          <a:off x="0" y="1551829"/>
          <a:ext cx="63180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85ABC-B5F9-4C06-8430-E14537D1778F}">
      <dsp:nvSpPr>
        <dsp:cNvPr id="0" name=""/>
        <dsp:cNvSpPr/>
      </dsp:nvSpPr>
      <dsp:spPr>
        <a:xfrm>
          <a:off x="187419" y="1691232"/>
          <a:ext cx="340762" cy="340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2E96-1DCD-4B91-A422-F4B43A1F88F1}">
      <dsp:nvSpPr>
        <dsp:cNvPr id="0" name=""/>
        <dsp:cNvSpPr/>
      </dsp:nvSpPr>
      <dsp:spPr>
        <a:xfrm>
          <a:off x="715601" y="1551829"/>
          <a:ext cx="56024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Expand machine learning to predict readmission risk </a:t>
          </a:r>
        </a:p>
      </dsp:txBody>
      <dsp:txXfrm>
        <a:off x="715601" y="1551829"/>
        <a:ext cx="5602479" cy="619568"/>
      </dsp:txXfrm>
    </dsp:sp>
    <dsp:sp modelId="{085692F7-72DB-4988-81CF-0946AEAB56AF}">
      <dsp:nvSpPr>
        <dsp:cNvPr id="0" name=""/>
        <dsp:cNvSpPr/>
      </dsp:nvSpPr>
      <dsp:spPr>
        <a:xfrm>
          <a:off x="0" y="2326289"/>
          <a:ext cx="63180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EEF31-9FDE-45C9-A572-5E8E185375D1}">
      <dsp:nvSpPr>
        <dsp:cNvPr id="0" name=""/>
        <dsp:cNvSpPr/>
      </dsp:nvSpPr>
      <dsp:spPr>
        <a:xfrm>
          <a:off x="187419" y="2465692"/>
          <a:ext cx="340762" cy="340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D5746B-851D-4A54-8EC9-6966997A149F}">
      <dsp:nvSpPr>
        <dsp:cNvPr id="0" name=""/>
        <dsp:cNvSpPr/>
      </dsp:nvSpPr>
      <dsp:spPr>
        <a:xfrm>
          <a:off x="715601" y="2326289"/>
          <a:ext cx="56024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 scheduling and notifications </a:t>
          </a:r>
        </a:p>
      </dsp:txBody>
      <dsp:txXfrm>
        <a:off x="715601" y="2326289"/>
        <a:ext cx="5602479" cy="619568"/>
      </dsp:txXfrm>
    </dsp:sp>
    <dsp:sp modelId="{6CE74E63-A5E0-4D0F-A995-8B9A79A2B2A0}">
      <dsp:nvSpPr>
        <dsp:cNvPr id="0" name=""/>
        <dsp:cNvSpPr/>
      </dsp:nvSpPr>
      <dsp:spPr>
        <a:xfrm>
          <a:off x="0" y="3100749"/>
          <a:ext cx="63180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09068-9378-410A-AC31-0FF14D0E2750}">
      <dsp:nvSpPr>
        <dsp:cNvPr id="0" name=""/>
        <dsp:cNvSpPr/>
      </dsp:nvSpPr>
      <dsp:spPr>
        <a:xfrm>
          <a:off x="187419" y="3240152"/>
          <a:ext cx="340762" cy="3407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4C266B-8691-4ED6-8484-8954775BDB2E}">
      <dsp:nvSpPr>
        <dsp:cNvPr id="0" name=""/>
        <dsp:cNvSpPr/>
      </dsp:nvSpPr>
      <dsp:spPr>
        <a:xfrm>
          <a:off x="715601" y="3100749"/>
          <a:ext cx="56024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 UI/UX based on user feedback</a:t>
          </a:r>
        </a:p>
      </dsp:txBody>
      <dsp:txXfrm>
        <a:off x="715601" y="3100749"/>
        <a:ext cx="5602479" cy="61956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07F27-1C79-4F56-AEF1-1596CD424056}">
      <dsp:nvSpPr>
        <dsp:cNvPr id="0" name=""/>
        <dsp:cNvSpPr/>
      </dsp:nvSpPr>
      <dsp:spPr>
        <a:xfrm>
          <a:off x="0" y="2908"/>
          <a:ext cx="72032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514B9-19A1-4B36-84CC-6261E34BCDF8}">
      <dsp:nvSpPr>
        <dsp:cNvPr id="0" name=""/>
        <dsp:cNvSpPr/>
      </dsp:nvSpPr>
      <dsp:spPr>
        <a:xfrm>
          <a:off x="187419" y="142311"/>
          <a:ext cx="340762" cy="3407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632CB-05A0-40A3-B21E-D955AC03DF35}">
      <dsp:nvSpPr>
        <dsp:cNvPr id="0" name=""/>
        <dsp:cNvSpPr/>
      </dsp:nvSpPr>
      <dsp:spPr>
        <a:xfrm>
          <a:off x="715601" y="2908"/>
          <a:ext cx="64876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A full digital system for hospital management</a:t>
          </a:r>
          <a:endParaRPr lang="en-US" sz="1900" kern="1200"/>
        </a:p>
      </dsp:txBody>
      <dsp:txXfrm>
        <a:off x="715601" y="2908"/>
        <a:ext cx="6487679" cy="619568"/>
      </dsp:txXfrm>
    </dsp:sp>
    <dsp:sp modelId="{DB776977-189E-48E6-929B-AA3DAB0037A0}">
      <dsp:nvSpPr>
        <dsp:cNvPr id="0" name=""/>
        <dsp:cNvSpPr/>
      </dsp:nvSpPr>
      <dsp:spPr>
        <a:xfrm>
          <a:off x="0" y="777369"/>
          <a:ext cx="72032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86884-EDB5-4443-BBDD-D619E1C0FA6D}">
      <dsp:nvSpPr>
        <dsp:cNvPr id="0" name=""/>
        <dsp:cNvSpPr/>
      </dsp:nvSpPr>
      <dsp:spPr>
        <a:xfrm>
          <a:off x="187419" y="916771"/>
          <a:ext cx="340762" cy="3407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66908-2E81-4A06-A14E-CD3F13CEF71C}">
      <dsp:nvSpPr>
        <dsp:cNvPr id="0" name=""/>
        <dsp:cNvSpPr/>
      </dsp:nvSpPr>
      <dsp:spPr>
        <a:xfrm>
          <a:off x="715601" y="777369"/>
          <a:ext cx="64876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Combines OLTP + DWH + ML + BI + Reporting</a:t>
          </a:r>
          <a:endParaRPr lang="en-US" sz="1900" kern="1200"/>
        </a:p>
      </dsp:txBody>
      <dsp:txXfrm>
        <a:off x="715601" y="777369"/>
        <a:ext cx="6487679" cy="619568"/>
      </dsp:txXfrm>
    </dsp:sp>
    <dsp:sp modelId="{D226DBD3-58F0-4C01-BF09-F345607A545C}">
      <dsp:nvSpPr>
        <dsp:cNvPr id="0" name=""/>
        <dsp:cNvSpPr/>
      </dsp:nvSpPr>
      <dsp:spPr>
        <a:xfrm>
          <a:off x="0" y="1551829"/>
          <a:ext cx="72032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6A0F8D-0604-44F1-A789-F7883A31B797}">
      <dsp:nvSpPr>
        <dsp:cNvPr id="0" name=""/>
        <dsp:cNvSpPr/>
      </dsp:nvSpPr>
      <dsp:spPr>
        <a:xfrm>
          <a:off x="187419" y="1691232"/>
          <a:ext cx="340762" cy="3407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0B2ACE-3BAA-4D05-9DF6-8DE36F5EA9BE}">
      <dsp:nvSpPr>
        <dsp:cNvPr id="0" name=""/>
        <dsp:cNvSpPr/>
      </dsp:nvSpPr>
      <dsp:spPr>
        <a:xfrm>
          <a:off x="715601" y="1551829"/>
          <a:ext cx="64876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Supports operations, analytics, and predictions</a:t>
          </a:r>
          <a:endParaRPr lang="en-US" sz="1900" kern="1200"/>
        </a:p>
      </dsp:txBody>
      <dsp:txXfrm>
        <a:off x="715601" y="1551829"/>
        <a:ext cx="6487679" cy="619568"/>
      </dsp:txXfrm>
    </dsp:sp>
    <dsp:sp modelId="{D619AE97-C5E2-4D0A-8EC4-24E0378DADED}">
      <dsp:nvSpPr>
        <dsp:cNvPr id="0" name=""/>
        <dsp:cNvSpPr/>
      </dsp:nvSpPr>
      <dsp:spPr>
        <a:xfrm>
          <a:off x="0" y="2326289"/>
          <a:ext cx="72032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65381-4984-4C50-B319-D4C1997BB652}">
      <dsp:nvSpPr>
        <dsp:cNvPr id="0" name=""/>
        <dsp:cNvSpPr/>
      </dsp:nvSpPr>
      <dsp:spPr>
        <a:xfrm>
          <a:off x="187419" y="2465692"/>
          <a:ext cx="340762" cy="3407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06EA3-38F0-4276-BF0C-2771908C141E}">
      <dsp:nvSpPr>
        <dsp:cNvPr id="0" name=""/>
        <dsp:cNvSpPr/>
      </dsp:nvSpPr>
      <dsp:spPr>
        <a:xfrm>
          <a:off x="715601" y="2326289"/>
          <a:ext cx="64876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Enables faster, data-driven decision making</a:t>
          </a:r>
          <a:endParaRPr lang="en-US" sz="1900" kern="1200"/>
        </a:p>
      </dsp:txBody>
      <dsp:txXfrm>
        <a:off x="715601" y="2326289"/>
        <a:ext cx="6487679" cy="619568"/>
      </dsp:txXfrm>
    </dsp:sp>
    <dsp:sp modelId="{DC2804F6-0496-4363-9648-365967E43AD6}">
      <dsp:nvSpPr>
        <dsp:cNvPr id="0" name=""/>
        <dsp:cNvSpPr/>
      </dsp:nvSpPr>
      <dsp:spPr>
        <a:xfrm>
          <a:off x="0" y="3100749"/>
          <a:ext cx="7203281" cy="61956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833E98-B427-453D-8B4D-90AB533DA767}">
      <dsp:nvSpPr>
        <dsp:cNvPr id="0" name=""/>
        <dsp:cNvSpPr/>
      </dsp:nvSpPr>
      <dsp:spPr>
        <a:xfrm>
          <a:off x="187419" y="3240152"/>
          <a:ext cx="340762" cy="3407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B4F42-74B2-4A61-8AE1-D88C1C9659D2}">
      <dsp:nvSpPr>
        <dsp:cNvPr id="0" name=""/>
        <dsp:cNvSpPr/>
      </dsp:nvSpPr>
      <dsp:spPr>
        <a:xfrm>
          <a:off x="715601" y="3100749"/>
          <a:ext cx="6487679" cy="6195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571" tIns="65571" rIns="65571" bIns="6557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Scalable and ready for future enhancements</a:t>
          </a:r>
          <a:endParaRPr lang="en-US" sz="1900" kern="1200"/>
        </a:p>
      </dsp:txBody>
      <dsp:txXfrm>
        <a:off x="715601" y="3100749"/>
        <a:ext cx="6487679" cy="61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46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2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739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93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269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44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6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7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54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4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813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9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724" y="1427304"/>
            <a:ext cx="6515100" cy="3241515"/>
          </a:xfrm>
        </p:spPr>
        <p:txBody>
          <a:bodyPr anchor="ctr">
            <a:normAutofit/>
          </a:bodyPr>
          <a:lstStyle/>
          <a:p>
            <a:r>
              <a:rPr lang="en-US" sz="4700" dirty="0"/>
              <a:t>Hospital Management &amp; Analytics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4724" y="5132139"/>
            <a:ext cx="6515100" cy="631270"/>
          </a:xfrm>
        </p:spPr>
        <p:txBody>
          <a:bodyPr>
            <a:normAutofit/>
          </a:bodyPr>
          <a:lstStyle/>
          <a:p>
            <a:r>
              <a:rPr lang="en-US" dirty="0"/>
              <a:t>An End-to-End Data-Driven Solution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4724" y="1094758"/>
            <a:ext cx="65151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4724" y="4923706"/>
            <a:ext cx="65151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6BB554E7-80F4-135D-D75F-2B8E9F22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2" y="0"/>
            <a:ext cx="795818" cy="12012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0F885A-A5F8-4494-8AEC-5F327F93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4705" r="-2" b="1833"/>
          <a:stretch>
            <a:fillRect/>
          </a:stretch>
        </p:blipFill>
        <p:spPr>
          <a:xfrm>
            <a:off x="20" y="10"/>
            <a:ext cx="9143751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2588" y="4907589"/>
            <a:ext cx="6221412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4F8B0-BDB9-FDB0-6369-34CA8D65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84" y="5241371"/>
            <a:ext cx="5126667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>
                <a:solidFill>
                  <a:srgbClr val="FFFFFE"/>
                </a:solidFill>
              </a:rPr>
              <a:t>Tables in sql-server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131" y="5075836"/>
            <a:ext cx="5124375" cy="0"/>
          </a:xfrm>
          <a:prstGeom prst="line">
            <a:avLst/>
          </a:prstGeom>
          <a:ln w="31750">
            <a:solidFill>
              <a:srgbClr val="9AE7F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9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5F1A-CEF8-F998-64AD-C6DEFA29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Warehouse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5B13A-38C5-801D-201B-7B775CDF9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Fact Tables:</a:t>
            </a:r>
          </a:p>
          <a:p>
            <a:r>
              <a:rPr lang="en-US" sz="1500" dirty="0" err="1"/>
              <a:t>Fact_Visits</a:t>
            </a:r>
            <a:r>
              <a:rPr lang="en-US" sz="1500" dirty="0"/>
              <a:t>, </a:t>
            </a:r>
            <a:r>
              <a:rPr lang="en-US" sz="1500" dirty="0" err="1"/>
              <a:t>Fact_Billing</a:t>
            </a:r>
            <a:r>
              <a:rPr lang="en-US" sz="1500" dirty="0"/>
              <a:t>, </a:t>
            </a:r>
            <a:r>
              <a:rPr lang="en-US" sz="1500" dirty="0" err="1"/>
              <a:t>Fact_Clinical</a:t>
            </a:r>
            <a:r>
              <a:rPr lang="en-US" sz="1500" dirty="0"/>
              <a:t>, etc.</a:t>
            </a:r>
          </a:p>
          <a:p>
            <a:pPr marL="0" indent="0">
              <a:buNone/>
            </a:pPr>
            <a:r>
              <a:rPr lang="en-US" sz="2200" dirty="0"/>
              <a:t>Dimension Tables:</a:t>
            </a:r>
          </a:p>
          <a:p>
            <a:r>
              <a:rPr lang="en-US" sz="1500" dirty="0" err="1"/>
              <a:t>Dim_Patient</a:t>
            </a:r>
            <a:r>
              <a:rPr lang="en-US" sz="1500" dirty="0"/>
              <a:t>, </a:t>
            </a:r>
            <a:r>
              <a:rPr lang="en-US" sz="1500" dirty="0" err="1"/>
              <a:t>Dim_Doctor</a:t>
            </a:r>
            <a:r>
              <a:rPr lang="en-US" sz="1500" dirty="0"/>
              <a:t>, </a:t>
            </a:r>
            <a:r>
              <a:rPr lang="en-US" sz="1500" dirty="0" err="1"/>
              <a:t>Dim_Date</a:t>
            </a:r>
            <a:r>
              <a:rPr lang="en-US" sz="1500" dirty="0"/>
              <a:t>, </a:t>
            </a:r>
            <a:r>
              <a:rPr lang="en-US" sz="1500" dirty="0" err="1"/>
              <a:t>Dim_Department</a:t>
            </a:r>
            <a:r>
              <a:rPr lang="en-US" sz="1500" dirty="0"/>
              <a:t>, etc.</a:t>
            </a:r>
          </a:p>
          <a:p>
            <a:pPr marL="0" indent="0">
              <a:buNone/>
            </a:pPr>
            <a:r>
              <a:rPr lang="en-US" sz="2200" dirty="0"/>
              <a:t>Why Star Schema:</a:t>
            </a:r>
          </a:p>
          <a:p>
            <a:r>
              <a:rPr lang="en-US" sz="1400" dirty="0"/>
              <a:t>Easy to query &amp; analyze</a:t>
            </a:r>
          </a:p>
          <a:p>
            <a:r>
              <a:rPr lang="en-US" sz="1400" dirty="0"/>
              <a:t>Power BI &amp; SSRS ready</a:t>
            </a:r>
          </a:p>
          <a:p>
            <a:r>
              <a:rPr lang="en-US" sz="1400" dirty="0"/>
              <a:t>Supports time-based insights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64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267C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89872DC7-153C-95AC-6682-6168A1AB0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691" y="643467"/>
            <a:ext cx="257661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5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B71E23-067B-BDC5-2CCE-4A1638C2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68" y="1116670"/>
            <a:ext cx="7802064" cy="5363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ABC018-BC80-36A7-668F-37DEEE0B3FE0}"/>
              </a:ext>
            </a:extLst>
          </p:cNvPr>
          <p:cNvSpPr txBox="1"/>
          <p:nvPr/>
        </p:nvSpPr>
        <p:spPr>
          <a:xfrm>
            <a:off x="1696453" y="372979"/>
            <a:ext cx="567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DWH IN SQL-SERVER</a:t>
            </a:r>
          </a:p>
        </p:txBody>
      </p:sp>
    </p:spTree>
    <p:extLst>
      <p:ext uri="{BB962C8B-B14F-4D97-AF65-F5344CB8AC3E}">
        <p14:creationId xmlns:p14="http://schemas.microsoft.com/office/powerpoint/2010/main" val="241558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B77E5-8B74-AEB0-8A47-2CFBF093D0B2}"/>
              </a:ext>
            </a:extLst>
          </p:cNvPr>
          <p:cNvSpPr>
            <a:spLocks noGrp="1"/>
          </p:cNvSpPr>
          <p:nvPr/>
        </p:nvSpPr>
        <p:spPr>
          <a:xfrm>
            <a:off x="633357" y="1600199"/>
            <a:ext cx="2654449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ETL using SSIS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AD675-D865-ACEC-B6C3-20059F65F9AE}"/>
              </a:ext>
            </a:extLst>
          </p:cNvPr>
          <p:cNvSpPr>
            <a:spLocks noGrp="1"/>
          </p:cNvSpPr>
          <p:nvPr/>
        </p:nvSpPr>
        <p:spPr>
          <a:xfrm>
            <a:off x="3490722" y="1600199"/>
            <a:ext cx="5653278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/>
              <a:t>Extract data from OLTP (SQL)</a:t>
            </a: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/>
              <a:t>Clean, transform, and format</a:t>
            </a: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/>
              <a:t>Load into the Data Warehouse</a:t>
            </a: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/>
              <a:t>Scheduled with SSIS packages</a:t>
            </a:r>
          </a:p>
        </p:txBody>
      </p:sp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94DAF3ED-6005-8AF5-BF9B-9C894843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2" y="0"/>
            <a:ext cx="795818" cy="12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41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29891-94AE-E9CA-530E-BCB0058DF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doctor to </a:t>
            </a:r>
            <a:r>
              <a:rPr lang="en-US" dirty="0" err="1"/>
              <a:t>dim_doctor</a:t>
            </a:r>
            <a:endParaRPr lang="en-US" dirty="0"/>
          </a:p>
        </p:txBody>
      </p:sp>
      <p:pic>
        <p:nvPicPr>
          <p:cNvPr id="4" name="Picture 3" descr="A screenshot of a computer">
            <a:extLst>
              <a:ext uri="{FF2B5EF4-FFF2-40B4-BE49-F238E27FC236}">
                <a16:creationId xmlns:a16="http://schemas.microsoft.com/office/drawing/2014/main" id="{50A4BA58-5660-6B02-A383-E8BF6D50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5"/>
            <a:ext cx="9144000" cy="50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3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4E8AF-22DE-DE4C-8C7E-7451D05C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patient to </a:t>
            </a:r>
            <a:r>
              <a:rPr lang="en-US" dirty="0" err="1"/>
              <a:t>dim_patient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8E7814-D410-1DBA-A6F0-12B7E22C6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3100"/>
            <a:ext cx="91440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3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BE80-1E8F-AF89-9216-6E32C5F4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Fact_billing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2B6D6E1-9400-E63E-B790-CB90C15F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672"/>
            <a:ext cx="9144000" cy="491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68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CD3E3-8C47-2C9B-7C65-9968EA98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</a:t>
            </a:r>
            <a:r>
              <a:rPr lang="en-US" dirty="0" err="1"/>
              <a:t>fact_clinical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087091-1FCA-8A39-5BD2-3E04E2FA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243"/>
            <a:ext cx="9144000" cy="490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62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CD7C-F783-77E5-606E-DF1FD9ED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</a:t>
            </a:r>
            <a:r>
              <a:rPr lang="en-US" dirty="0" err="1"/>
              <a:t>fact_clinical</a:t>
            </a:r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B76885-6453-F7B7-54B8-37451A98E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387"/>
            <a:ext cx="9144000" cy="49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0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770E9-014C-6802-4AD6-76D84106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853754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4487DB6-1426-E838-D273-977E757F5F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694348"/>
              </p:ext>
            </p:extLst>
          </p:nvPr>
        </p:nvGraphicFramePr>
        <p:xfrm>
          <a:off x="1088231" y="2331497"/>
          <a:ext cx="7203281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586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59C8F9-2EB5-1D06-FCED-72C545D3862C}"/>
              </a:ext>
            </a:extLst>
          </p:cNvPr>
          <p:cNvSpPr>
            <a:spLocks noGrp="1"/>
          </p:cNvSpPr>
          <p:nvPr/>
        </p:nvSpPr>
        <p:spPr>
          <a:xfrm>
            <a:off x="633357" y="1600199"/>
            <a:ext cx="2654449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Reporting via SSRS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CB43-EE6D-EA62-0E58-EF9160EEB2D3}"/>
              </a:ext>
            </a:extLst>
          </p:cNvPr>
          <p:cNvSpPr>
            <a:spLocks noGrp="1"/>
          </p:cNvSpPr>
          <p:nvPr/>
        </p:nvSpPr>
        <p:spPr>
          <a:xfrm>
            <a:off x="3397541" y="1600199"/>
            <a:ext cx="5746230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/>
              <a:t>Generate printable reports</a:t>
            </a: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/>
              <a:t>Daily, weekly, and monthly summaries</a:t>
            </a: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/>
              <a:t>Used by hospital management</a:t>
            </a:r>
          </a:p>
          <a:p>
            <a:pPr indent="-228600" defTabSz="914400">
              <a:lnSpc>
                <a:spcPct val="11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700" dirty="0"/>
              <a:t>Supports exporting (PDF, Excel)</a:t>
            </a:r>
          </a:p>
        </p:txBody>
      </p:sp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FE7B12A6-3BDB-75A5-CC91-FB56952A0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2" y="0"/>
            <a:ext cx="795818" cy="12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06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A6D87-C4B4-4311-0905-E8973109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</a:t>
            </a:r>
            <a:r>
              <a:rPr lang="ar-EG" dirty="0"/>
              <a:t> </a:t>
            </a:r>
            <a:r>
              <a:rPr lang="en-US" dirty="0"/>
              <a:t>reports using stored </a:t>
            </a:r>
            <a:r>
              <a:rPr lang="en-US" dirty="0" err="1"/>
              <a:t>procdure</a:t>
            </a:r>
            <a:endParaRPr lang="en-US" dirty="0"/>
          </a:p>
        </p:txBody>
      </p:sp>
      <p:pic>
        <p:nvPicPr>
          <p:cNvPr id="4" name="Picture 3" descr="A screenshot of a document&#10;&#10;AI-generated content may be incorrect.">
            <a:extLst>
              <a:ext uri="{FF2B5EF4-FFF2-40B4-BE49-F238E27FC236}">
                <a16:creationId xmlns:a16="http://schemas.microsoft.com/office/drawing/2014/main" id="{3C776931-C0BE-3ED3-0D2D-FBE627CBC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4"/>
            <a:ext cx="9144000" cy="50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42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31AA-4712-1A41-10C0-C9A4B928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report from stored </a:t>
            </a:r>
            <a:r>
              <a:rPr lang="en-US" dirty="0" err="1"/>
              <a:t>proedure</a:t>
            </a:r>
            <a:endParaRPr lang="en-US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10772D8-49C0-8436-A587-08956A6A8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5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F019-BCD2-9D4A-E676-056F32368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Creating reports using stored </a:t>
            </a:r>
            <a:r>
              <a:rPr lang="en-US" dirty="0" err="1"/>
              <a:t>procdure</a:t>
            </a:r>
            <a:endParaRPr lang="en-US" dirty="0"/>
          </a:p>
        </p:txBody>
      </p:sp>
      <p:pic>
        <p:nvPicPr>
          <p:cNvPr id="4" name="Picture 3" descr="A white and black document with numbers&#10;&#10;AI-generated content may be incorrect.">
            <a:extLst>
              <a:ext uri="{FF2B5EF4-FFF2-40B4-BE49-F238E27FC236}">
                <a16:creationId xmlns:a16="http://schemas.microsoft.com/office/drawing/2014/main" id="{88413567-A31B-1D8D-140A-3B975B26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754"/>
            <a:ext cx="9144000" cy="50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87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94AD-5AFD-49F3-499E-382B6A57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9E6DD05-905E-0DAD-2AD0-1CFF6C8AB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1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FE88-7FB9-51D6-9327-F5D928C6C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rPr lang="en-US" dirty="0"/>
              <a:t>Web Application Interface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63BAED-EB90-2562-57A8-9C5B927E03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6837065"/>
              </p:ext>
            </p:extLst>
          </p:nvPr>
        </p:nvGraphicFramePr>
        <p:xfrm>
          <a:off x="1088684" y="2155785"/>
          <a:ext cx="7203281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9043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35E764-E6B5-65E9-64DD-C093A9D39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F241CE-5B6D-D3EB-C575-29A85AF5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8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dical record&#10;&#10;AI-generated content may be incorrect.">
            <a:extLst>
              <a:ext uri="{FF2B5EF4-FFF2-40B4-BE49-F238E27FC236}">
                <a16:creationId xmlns:a16="http://schemas.microsoft.com/office/drawing/2014/main" id="{A5CDABFD-8FC3-FB2C-0886-D967E5FA6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2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edical record&#10;&#10;AI-generated content may be incorrect.">
            <a:extLst>
              <a:ext uri="{FF2B5EF4-FFF2-40B4-BE49-F238E27FC236}">
                <a16:creationId xmlns:a16="http://schemas.microsoft.com/office/drawing/2014/main" id="{E22D50A1-3734-376D-8ED7-18733ECD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2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rPr lang="en-US"/>
              <a:t>Why This Project?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84" y="2212958"/>
            <a:ext cx="4576920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Hospitals today deal with massive amounts of data—patients, staff, visits, billing, and diagnostics.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We started this project to solve key challenges: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- Centralizing all hospital data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- Supporting better workflow &amp; care delivery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- Providing analytical reports for decisions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- Predicting patient risk using ML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- Scalable and smart system</a:t>
            </a:r>
          </a:p>
        </p:txBody>
      </p:sp>
      <p:pic>
        <p:nvPicPr>
          <p:cNvPr id="14" name="Graphic 13" descr="Hospital">
            <a:extLst>
              <a:ext uri="{FF2B5EF4-FFF2-40B4-BE49-F238E27FC236}">
                <a16:creationId xmlns:a16="http://schemas.microsoft.com/office/drawing/2014/main" id="{20E3AF00-D7C3-E9CC-EA9B-F434F389F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5604" y="2428272"/>
            <a:ext cx="2625536" cy="2625536"/>
          </a:xfrm>
          <a:prstGeom prst="rect">
            <a:avLst/>
          </a:prstGeom>
        </p:spPr>
      </p:pic>
      <p:pic>
        <p:nvPicPr>
          <p:cNvPr id="6" name="Picture 5" descr="A red and black logo&#10;&#10;AI-generated content may be incorrect.">
            <a:extLst>
              <a:ext uri="{FF2B5EF4-FFF2-40B4-BE49-F238E27FC236}">
                <a16:creationId xmlns:a16="http://schemas.microsoft.com/office/drawing/2014/main" id="{CB84DE34-DB41-75A3-E71E-640FE561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2" y="0"/>
            <a:ext cx="795818" cy="12012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B65966-1DA9-5BC4-1BB4-A8A06DD3A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0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5B2109-25DF-C078-135D-F6D75E4D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3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93ECE5-63E0-5288-378B-D9D06998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4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6D8E09-9D09-EB6D-BA99-23831EBE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57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847088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404" y="-2"/>
            <a:ext cx="3046596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903794-3A0A-0289-E3E9-B3DF4DB8837E}"/>
              </a:ext>
            </a:extLst>
          </p:cNvPr>
          <p:cNvSpPr>
            <a:spLocks noGrp="1"/>
          </p:cNvSpPr>
          <p:nvPr/>
        </p:nvSpPr>
        <p:spPr>
          <a:xfrm>
            <a:off x="6139349" y="2620069"/>
            <a:ext cx="2962706" cy="4584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Power BI Dashboards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73FE8B-3283-4526-42B8-7A6B6D67D302}"/>
              </a:ext>
            </a:extLst>
          </p:cNvPr>
          <p:cNvSpPr>
            <a:spLocks noGrp="1"/>
          </p:cNvSpPr>
          <p:nvPr/>
        </p:nvSpPr>
        <p:spPr>
          <a:xfrm>
            <a:off x="1088684" y="2454101"/>
            <a:ext cx="4526120" cy="4916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20 interactive dashboards</a:t>
            </a:r>
          </a:p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Based on DWH galaxy schema</a:t>
            </a:r>
          </a:p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Real-time insights for decision makers</a:t>
            </a:r>
          </a:p>
          <a:p>
            <a:pPr indent="-228600" defTabSz="914400">
              <a:lnSpc>
                <a:spcPct val="120000"/>
              </a:lnSpc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Used by doctors, analysts, admins</a:t>
            </a:r>
          </a:p>
        </p:txBody>
      </p:sp>
      <p:pic>
        <p:nvPicPr>
          <p:cNvPr id="17" name="Picture 16" descr="A red and black logo&#10;&#10;AI-generated content may be incorrect.">
            <a:extLst>
              <a:ext uri="{FF2B5EF4-FFF2-40B4-BE49-F238E27FC236}">
                <a16:creationId xmlns:a16="http://schemas.microsoft.com/office/drawing/2014/main" id="{8D45C7F1-5824-E6E6-7778-0B928365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2" y="0"/>
            <a:ext cx="795818" cy="12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58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8268-88DD-6EA9-23DB-C06FC34A0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&amp; Visits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3174625-2143-C44E-2BE9-2877DF65BB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3780594"/>
              </p:ext>
            </p:extLst>
          </p:nvPr>
        </p:nvGraphicFramePr>
        <p:xfrm>
          <a:off x="1707452" y="2015733"/>
          <a:ext cx="5729096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32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23EB-A22D-AB5D-3AAA-7737C1E5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Clinical &amp; Resources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18CD71A-4D2D-9C43-BDA8-FE2C24F0A9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43491" y="2015733"/>
          <a:ext cx="6571343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5445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170D-0023-66F0-AB15-F2A5D76E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>
              <a:spcAft>
                <a:spcPts val="600"/>
              </a:spcAft>
            </a:pPr>
            <a:r>
              <a:rPr lang="en-US" dirty="0"/>
              <a:t>Financial &amp; Staff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679463-C727-FA5B-A6E9-58B9D1A84E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43491" y="2015733"/>
          <a:ext cx="6571343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5825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C66A-D76E-21FC-9CC9-1A6568DC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144873BD-7A4D-4F9A-0697-A853A4623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8848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ED9D-FF81-D105-454A-B8B994FB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F17F25-9878-4AE3-93B0-009A99ACD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  <p:extLst>
      <p:ext uri="{BB962C8B-B14F-4D97-AF65-F5344CB8AC3E}">
        <p14:creationId xmlns:p14="http://schemas.microsoft.com/office/powerpoint/2010/main" val="165524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ckages on conveyor belt">
            <a:extLst>
              <a:ext uri="{FF2B5EF4-FFF2-40B4-BE49-F238E27FC236}">
                <a16:creationId xmlns:a16="http://schemas.microsoft.com/office/drawing/2014/main" id="{7EA60E25-3729-9EBF-1AE1-B0DCF32839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1001" b="-1"/>
          <a:stretch>
            <a:fillRect/>
          </a:stretch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r>
              <a:rPr lang="en-US" sz="2700"/>
              <a:t>Project Workflow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4B706B9-6A70-FDD2-8EE3-102072FFBA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599694"/>
              </p:ext>
            </p:extLst>
          </p:nvPr>
        </p:nvGraphicFramePr>
        <p:xfrm>
          <a:off x="3732477" y="1193800"/>
          <a:ext cx="4563818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0876DE22-7AE2-6AA4-E194-0F2713F18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42" y="0"/>
            <a:ext cx="795818" cy="1201271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B087-E686-3880-FA17-2E9DD94CA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10AC-B1F7-AEB0-9E15-5E6BB06F4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DB741-AEB7-C95A-0D45-1BC6D61A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930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8206-4BB4-7D39-C2E1-182A6BC0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data dashboard&#10;&#10;AI-generated content may be incorrect.">
            <a:extLst>
              <a:ext uri="{FF2B5EF4-FFF2-40B4-BE49-F238E27FC236}">
                <a16:creationId xmlns:a16="http://schemas.microsoft.com/office/drawing/2014/main" id="{D04A6032-E7B8-AB81-EE17-48FB6A3DF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59639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54FA-E2E0-124A-F38F-E02D76668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838925-6FA5-040B-1556-5E65D2740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378460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EC75B-FEC5-0B5E-9C23-2C8332432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01B7102C-4A49-EF8E-E21B-1D6388DEF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2" y="0"/>
            <a:ext cx="795818" cy="1201271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546434-BD51-E915-5A0D-A6314ED247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482815"/>
              </p:ext>
            </p:extLst>
          </p:nvPr>
        </p:nvGraphicFramePr>
        <p:xfrm>
          <a:off x="1412959" y="2121772"/>
          <a:ext cx="6318081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7363B920-4770-A454-3134-8BB7A6C75D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89025" y="1098701"/>
            <a:ext cx="22078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Work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73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F5060-9421-1AFE-C5B5-80C9A118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804519"/>
            <a:ext cx="7202456" cy="1049235"/>
          </a:xfrm>
        </p:spPr>
        <p:txBody>
          <a:bodyPr>
            <a:normAutofit/>
          </a:bodyPr>
          <a:lstStyle/>
          <a:p>
            <a:r>
              <a:rPr lang="en-US" dirty="0"/>
              <a:t>Project Summary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8684" y="1853754"/>
            <a:ext cx="720245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2" name="Rectangle 1">
            <a:extLst>
              <a:ext uri="{FF2B5EF4-FFF2-40B4-BE49-F238E27FC236}">
                <a16:creationId xmlns:a16="http://schemas.microsoft.com/office/drawing/2014/main" id="{FF227B67-8111-A3E4-994B-888FEFE0EA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47198"/>
              </p:ext>
            </p:extLst>
          </p:nvPr>
        </p:nvGraphicFramePr>
        <p:xfrm>
          <a:off x="1088231" y="2331497"/>
          <a:ext cx="7203281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522E5887-EC5E-13F2-EAAB-054ED9637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42" y="0"/>
            <a:ext cx="795818" cy="120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85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ifferent colored question marks">
            <a:extLst>
              <a:ext uri="{FF2B5EF4-FFF2-40B4-BE49-F238E27FC236}">
                <a16:creationId xmlns:a16="http://schemas.microsoft.com/office/drawing/2014/main" id="{F81D5FC7-BB1B-C3BC-C90F-F986B2211C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0629" r="14373"/>
          <a:stretch>
            <a:fillRect/>
          </a:stretch>
        </p:blipFill>
        <p:spPr>
          <a:xfrm>
            <a:off x="228" y="10"/>
            <a:ext cx="9143772" cy="6857990"/>
          </a:xfrm>
          <a:prstGeom prst="rect">
            <a:avLst/>
          </a:prstGeom>
        </p:spPr>
      </p:pic>
      <p:sp>
        <p:nvSpPr>
          <p:cNvPr id="35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4225" y="443732"/>
            <a:ext cx="60826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7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2477" y="540921"/>
            <a:ext cx="37304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9144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63DD0-CDC7-A23B-901C-032766707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03" y="1193800"/>
            <a:ext cx="2394787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CC6BA644-69EC-D4D2-ABD3-9F9C0FABD0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11336" y="1251339"/>
            <a:ext cx="4563818" cy="4699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We're happy to answer any questions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43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421" y="6007878"/>
            <a:ext cx="2625537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99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7D2AF-D3E4-C993-03CD-C88606135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114-F733-9E0D-AF7A-3F65520D9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600" dirty="0"/>
              <a:t>Main Tables:</a:t>
            </a:r>
          </a:p>
          <a:p>
            <a:r>
              <a:rPr lang="en-US" dirty="0"/>
              <a:t>Patients, Doctors, Visits, Bills, Rooms, Departments</a:t>
            </a:r>
          </a:p>
          <a:p>
            <a:pPr marL="0" indent="0">
              <a:buNone/>
            </a:pPr>
            <a:r>
              <a:rPr lang="en-US" sz="2600" dirty="0"/>
              <a:t>Relationships:</a:t>
            </a:r>
          </a:p>
          <a:p>
            <a:r>
              <a:rPr lang="en-US" dirty="0"/>
              <a:t>Patient → Visits</a:t>
            </a:r>
          </a:p>
          <a:p>
            <a:r>
              <a:rPr lang="en-US" dirty="0"/>
              <a:t>Doctor → Appointments</a:t>
            </a:r>
          </a:p>
          <a:p>
            <a:r>
              <a:rPr lang="en-US" dirty="0"/>
              <a:t>Visit → Diagnostics</a:t>
            </a:r>
          </a:p>
          <a:p>
            <a:pPr marL="0" indent="0">
              <a:buNone/>
            </a:pPr>
            <a:r>
              <a:rPr lang="en-US" sz="2900" dirty="0"/>
              <a:t>Purpose:</a:t>
            </a:r>
          </a:p>
          <a:p>
            <a:r>
              <a:rPr lang="en-US" dirty="0"/>
              <a:t>Daily hospital operations</a:t>
            </a:r>
          </a:p>
          <a:p>
            <a:r>
              <a:rPr lang="en-US" dirty="0"/>
              <a:t>Data consistency &amp; normalization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6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ECAE-6FFF-A834-93AE-18A26971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Erd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20384-D513-AC9D-E371-7754AFE11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3756"/>
            <a:ext cx="9144000" cy="4064444"/>
          </a:xfrm>
        </p:spPr>
      </p:pic>
    </p:spTree>
    <p:extLst>
      <p:ext uri="{BB962C8B-B14F-4D97-AF65-F5344CB8AC3E}">
        <p14:creationId xmlns:p14="http://schemas.microsoft.com/office/powerpoint/2010/main" val="173014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F4E7B-210D-6FFA-3055-7C541E16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/>
              <a:t>Erd-part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3528543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1"/>
            <a:ext cx="5670087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615" y="977965"/>
            <a:ext cx="4961686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 system">
            <a:extLst>
              <a:ext uri="{FF2B5EF4-FFF2-40B4-BE49-F238E27FC236}">
                <a16:creationId xmlns:a16="http://schemas.microsoft.com/office/drawing/2014/main" id="{E85484F0-0D41-1EA8-2C4E-7C21403DF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3780" y="1918506"/>
            <a:ext cx="4712189" cy="2261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8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78415-35CC-3B4C-4539-4648336A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/>
              <a:t>Erd-part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3528543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1"/>
            <a:ext cx="5670087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615" y="977965"/>
            <a:ext cx="4961686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1826BB-3FAC-F627-8EB8-239F402E8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3780" y="2065762"/>
            <a:ext cx="4712189" cy="1967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897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3528542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9144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ECD27-4738-5C4D-9AD4-F2B20E059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474969"/>
            <a:ext cx="211794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100"/>
              <a:t>Table-mapping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3528543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1"/>
            <a:ext cx="5670087" cy="5149101"/>
            <a:chOff x="3979389" y="482171"/>
            <a:chExt cx="7560115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615" y="977965"/>
            <a:ext cx="4961686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C6EBCDD-AA56-3AFB-CAA3-C21DB4E2E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086" y="1116345"/>
            <a:ext cx="3305577" cy="38661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9144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1949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C18023E1084DB44004C94A258A2B" ma:contentTypeVersion="12" ma:contentTypeDescription="Create a new document." ma:contentTypeScope="" ma:versionID="d6448b582b366e3e79642240ff7cbf84">
  <xsd:schema xmlns:xsd="http://www.w3.org/2001/XMLSchema" xmlns:xs="http://www.w3.org/2001/XMLSchema" xmlns:p="http://schemas.microsoft.com/office/2006/metadata/properties" xmlns:ns2="4aa6b211-24cb-420a-a400-0fc6e804ce30" xmlns:ns3="cd178955-e352-40f1-a8e0-81fca703ef11" targetNamespace="http://schemas.microsoft.com/office/2006/metadata/properties" ma:root="true" ma:fieldsID="a5831bb10b458844b2f361a3af2caae3" ns2:_="" ns3:_="">
    <xsd:import namespace="4aa6b211-24cb-420a-a400-0fc6e804ce30"/>
    <xsd:import namespace="cd178955-e352-40f1-a8e0-81fca703ef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a6b211-24cb-420a-a400-0fc6e804ce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40513edf-9d01-408c-8f50-b47e619fdb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178955-e352-40f1-a8e0-81fca703ef1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c065b0b-584d-471e-9128-44e07d6bfce8}" ma:internalName="TaxCatchAll" ma:showField="CatchAllData" ma:web="cd178955-e352-40f1-a8e0-81fca703ef1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aa6b211-24cb-420a-a400-0fc6e804ce30">
      <Terms xmlns="http://schemas.microsoft.com/office/infopath/2007/PartnerControls"/>
    </lcf76f155ced4ddcb4097134ff3c332f>
    <TaxCatchAll xmlns="cd178955-e352-40f1-a8e0-81fca703ef11" xsi:nil="true"/>
  </documentManagement>
</p:properties>
</file>

<file path=customXml/itemProps1.xml><?xml version="1.0" encoding="utf-8"?>
<ds:datastoreItem xmlns:ds="http://schemas.openxmlformats.org/officeDocument/2006/customXml" ds:itemID="{9FA33767-A6CC-41A5-A7EA-596D2231D88D}"/>
</file>

<file path=customXml/itemProps2.xml><?xml version="1.0" encoding="utf-8"?>
<ds:datastoreItem xmlns:ds="http://schemas.openxmlformats.org/officeDocument/2006/customXml" ds:itemID="{6B168473-1B66-44F4-9293-2D0ECF3F667E}"/>
</file>

<file path=customXml/itemProps3.xml><?xml version="1.0" encoding="utf-8"?>
<ds:datastoreItem xmlns:ds="http://schemas.openxmlformats.org/officeDocument/2006/customXml" ds:itemID="{A3ED3B28-5DA1-4CF7-8F0D-54C4ECFA0C96}"/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228</TotalTime>
  <Words>526</Words>
  <Application>Microsoft Office PowerPoint</Application>
  <PresentationFormat>On-screen Show (4:3)</PresentationFormat>
  <Paragraphs>107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Gill Sans MT</vt:lpstr>
      <vt:lpstr>Gallery</vt:lpstr>
      <vt:lpstr>Hospital Management &amp; Analytics System</vt:lpstr>
      <vt:lpstr>Project Overview</vt:lpstr>
      <vt:lpstr>Why This Project?</vt:lpstr>
      <vt:lpstr>Project Workflow</vt:lpstr>
      <vt:lpstr>Database Overview</vt:lpstr>
      <vt:lpstr>Erd</vt:lpstr>
      <vt:lpstr>Erd-part</vt:lpstr>
      <vt:lpstr>Erd-part</vt:lpstr>
      <vt:lpstr>Table-mapping</vt:lpstr>
      <vt:lpstr>Tables in sql-server</vt:lpstr>
      <vt:lpstr>Data Warehouse Overview</vt:lpstr>
      <vt:lpstr>PowerPoint Presentation</vt:lpstr>
      <vt:lpstr>PowerPoint Presentation</vt:lpstr>
      <vt:lpstr>PowerPoint Presentation</vt:lpstr>
      <vt:lpstr>From doctor to dim_doctor</vt:lpstr>
      <vt:lpstr>From patient to dim_patient</vt:lpstr>
      <vt:lpstr>Creating Fact_billing</vt:lpstr>
      <vt:lpstr>Creating fact_clinical</vt:lpstr>
      <vt:lpstr>Creating fact_clinical</vt:lpstr>
      <vt:lpstr>PowerPoint Presentation</vt:lpstr>
      <vt:lpstr>Creating reports using stored procdure</vt:lpstr>
      <vt:lpstr>Creating report from stored proedure</vt:lpstr>
      <vt:lpstr>Creating reports using stored procdure</vt:lpstr>
      <vt:lpstr>PowerPoint Presentation</vt:lpstr>
      <vt:lpstr>Web Application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Patient &amp; Visits</vt:lpstr>
      <vt:lpstr>Clinical &amp; Resources </vt:lpstr>
      <vt:lpstr>Financial &amp; Staff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Project Summary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Yousuf Hani Sayed Ahmed Hammoud Musharraf</cp:lastModifiedBy>
  <cp:revision>6</cp:revision>
  <dcterms:created xsi:type="dcterms:W3CDTF">2013-01-27T09:14:16Z</dcterms:created>
  <dcterms:modified xsi:type="dcterms:W3CDTF">2025-07-19T04:35:46Z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0x010100D26AC18023E1084DB44004C94A258A2B</vt:lpwstr>
  </property>
</Properties>
</file>